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2"/>
  </p:notesMasterIdLst>
  <p:sldIdLst>
    <p:sldId id="256" r:id="rId3"/>
    <p:sldId id="257" r:id="rId4"/>
    <p:sldId id="258" r:id="rId5"/>
    <p:sldId id="261" r:id="rId6"/>
    <p:sldId id="259" r:id="rId7"/>
    <p:sldId id="260" r:id="rId8"/>
    <p:sldId id="262" r:id="rId9"/>
    <p:sldId id="263" r:id="rId10"/>
    <p:sldId id="264" r:id="rId11"/>
    <p:sldId id="338" r:id="rId12"/>
    <p:sldId id="265" r:id="rId13"/>
    <p:sldId id="266" r:id="rId14"/>
    <p:sldId id="269" r:id="rId15"/>
    <p:sldId id="273" r:id="rId16"/>
    <p:sldId id="270" r:id="rId17"/>
    <p:sldId id="271" r:id="rId18"/>
    <p:sldId id="272" r:id="rId19"/>
    <p:sldId id="274" r:id="rId20"/>
    <p:sldId id="339" r:id="rId21"/>
    <p:sldId id="295" r:id="rId23"/>
    <p:sldId id="276" r:id="rId24"/>
    <p:sldId id="277" r:id="rId25"/>
    <p:sldId id="278" r:id="rId26"/>
    <p:sldId id="279" r:id="rId27"/>
    <p:sldId id="280" r:id="rId28"/>
    <p:sldId id="281" r:id="rId29"/>
    <p:sldId id="283" r:id="rId30"/>
    <p:sldId id="285" r:id="rId31"/>
    <p:sldId id="284" r:id="rId32"/>
    <p:sldId id="282" r:id="rId33"/>
    <p:sldId id="286" r:id="rId34"/>
    <p:sldId id="290" r:id="rId35"/>
    <p:sldId id="288" r:id="rId36"/>
    <p:sldId id="287" r:id="rId37"/>
    <p:sldId id="291" r:id="rId38"/>
  </p:sldIdLst>
  <p:sldSz cx="12192000" cy="6858000"/>
  <p:notesSz cx="7104380" cy="10234930"/>
  <p:defaultTextStyle>
    <a:defPPr>
      <a:defRPr lang="zh-CN"/>
    </a:defPPr>
    <a:lvl1pPr marL="0" lvl="0" indent="0" algn="l" defTabSz="914400" eaLnBrk="1" fontAlgn="base" latinLnBrk="0" hangingPunct="1">
      <a:lnSpc>
        <a:spcPct val="100000"/>
      </a:lnSpc>
      <a:spcBef>
        <a:spcPct val="0"/>
      </a:spcBef>
      <a:spcAft>
        <a:spcPct val="0"/>
      </a:spcAft>
      <a:buFont typeface="Arial" panose="020B0604020202020204" pitchFamily="34" charset="0"/>
      <a:defRPr kern="1200" baseline="0">
        <a:solidFill>
          <a:schemeClr val="tx1"/>
        </a:solidFill>
        <a:ea typeface="宋体" panose="02010600030101010101" pitchFamily="2" charset="-122"/>
        <a:cs typeface="+mn-cs"/>
      </a:defRPr>
    </a:lvl1pPr>
    <a:lvl2pPr marL="457200" lvl="1" indent="0" algn="l" defTabSz="914400" eaLnBrk="1" fontAlgn="base" latinLnBrk="0" hangingPunct="1">
      <a:lnSpc>
        <a:spcPct val="100000"/>
      </a:lnSpc>
      <a:spcBef>
        <a:spcPct val="0"/>
      </a:spcBef>
      <a:spcAft>
        <a:spcPct val="0"/>
      </a:spcAft>
      <a:buFont typeface="Arial" panose="020B0604020202020204" pitchFamily="34" charset="0"/>
      <a:defRPr sz="1800" kern="1200" baseline="0">
        <a:solidFill>
          <a:schemeClr val="tx1"/>
        </a:solidFill>
        <a:ea typeface="宋体" panose="02010600030101010101" pitchFamily="2" charset="-122"/>
        <a:cs typeface="+mn-cs"/>
      </a:defRPr>
    </a:lvl2pPr>
    <a:lvl3pPr marL="914400" lvl="2" indent="0" algn="l" defTabSz="914400" eaLnBrk="1" fontAlgn="base" latinLnBrk="0" hangingPunct="1">
      <a:lnSpc>
        <a:spcPct val="100000"/>
      </a:lnSpc>
      <a:spcBef>
        <a:spcPct val="0"/>
      </a:spcBef>
      <a:spcAft>
        <a:spcPct val="0"/>
      </a:spcAft>
      <a:buFont typeface="Arial" panose="020B0604020202020204" pitchFamily="34" charset="0"/>
      <a:defRPr sz="1800" kern="1200" baseline="0">
        <a:solidFill>
          <a:schemeClr val="tx1"/>
        </a:solidFill>
        <a:ea typeface="宋体" panose="02010600030101010101" pitchFamily="2" charset="-122"/>
        <a:cs typeface="+mn-cs"/>
      </a:defRPr>
    </a:lvl3pPr>
    <a:lvl4pPr marL="1371600" lvl="3" indent="0" algn="l" defTabSz="914400" eaLnBrk="1" fontAlgn="base" latinLnBrk="0" hangingPunct="1">
      <a:lnSpc>
        <a:spcPct val="100000"/>
      </a:lnSpc>
      <a:spcBef>
        <a:spcPct val="0"/>
      </a:spcBef>
      <a:spcAft>
        <a:spcPct val="0"/>
      </a:spcAft>
      <a:buFont typeface="Arial" panose="020B0604020202020204" pitchFamily="34" charset="0"/>
      <a:defRPr sz="1800" kern="1200" baseline="0">
        <a:solidFill>
          <a:schemeClr val="tx1"/>
        </a:solidFill>
        <a:ea typeface="宋体" panose="02010600030101010101" pitchFamily="2" charset="-122"/>
        <a:cs typeface="+mn-cs"/>
      </a:defRPr>
    </a:lvl4pPr>
    <a:lvl5pPr marL="1828800" lvl="4" indent="0" algn="l" defTabSz="914400" eaLnBrk="1" fontAlgn="base" latinLnBrk="0" hangingPunct="1">
      <a:lnSpc>
        <a:spcPct val="100000"/>
      </a:lnSpc>
      <a:spcBef>
        <a:spcPct val="0"/>
      </a:spcBef>
      <a:spcAft>
        <a:spcPct val="0"/>
      </a:spcAft>
      <a:buFont typeface="Arial" panose="020B0604020202020204" pitchFamily="34" charset="0"/>
      <a:defRPr sz="1800" kern="1200" baseline="0">
        <a:solidFill>
          <a:schemeClr val="tx1"/>
        </a:solidFill>
        <a:ea typeface="宋体" panose="02010600030101010101" pitchFamily="2" charset="-122"/>
        <a:cs typeface="+mn-cs"/>
      </a:defRPr>
    </a:lvl5pPr>
    <a:lvl6pPr marL="2286000" lvl="5" indent="0" algn="l" defTabSz="914400" eaLnBrk="1" fontAlgn="base" latinLnBrk="0" hangingPunct="1">
      <a:lnSpc>
        <a:spcPct val="100000"/>
      </a:lnSpc>
      <a:spcBef>
        <a:spcPct val="0"/>
      </a:spcBef>
      <a:spcAft>
        <a:spcPct val="0"/>
      </a:spcAft>
      <a:buFont typeface="Arial" panose="020B0604020202020204" pitchFamily="34" charset="0"/>
      <a:defRPr sz="1800" kern="1200" baseline="0">
        <a:solidFill>
          <a:schemeClr val="tx1"/>
        </a:solidFill>
        <a:ea typeface="宋体" panose="02010600030101010101" pitchFamily="2" charset="-122"/>
        <a:cs typeface="+mn-cs"/>
      </a:defRPr>
    </a:lvl6pPr>
    <a:lvl7pPr marL="2743200" lvl="6" indent="0" algn="l" defTabSz="914400" eaLnBrk="1" fontAlgn="base" latinLnBrk="0" hangingPunct="1">
      <a:lnSpc>
        <a:spcPct val="100000"/>
      </a:lnSpc>
      <a:spcBef>
        <a:spcPct val="0"/>
      </a:spcBef>
      <a:spcAft>
        <a:spcPct val="0"/>
      </a:spcAft>
      <a:buFont typeface="Arial" panose="020B0604020202020204" pitchFamily="34" charset="0"/>
      <a:defRPr sz="1800" kern="1200" baseline="0">
        <a:solidFill>
          <a:schemeClr val="tx1"/>
        </a:solidFill>
        <a:ea typeface="宋体" panose="02010600030101010101" pitchFamily="2" charset="-122"/>
        <a:cs typeface="+mn-cs"/>
      </a:defRPr>
    </a:lvl7pPr>
    <a:lvl8pPr marL="3200400" lvl="7" indent="0" algn="l" defTabSz="914400" eaLnBrk="1" fontAlgn="base" latinLnBrk="0" hangingPunct="1">
      <a:lnSpc>
        <a:spcPct val="100000"/>
      </a:lnSpc>
      <a:spcBef>
        <a:spcPct val="0"/>
      </a:spcBef>
      <a:spcAft>
        <a:spcPct val="0"/>
      </a:spcAft>
      <a:buFont typeface="Arial" panose="020B0604020202020204" pitchFamily="34" charset="0"/>
      <a:defRPr sz="1800" kern="1200" baseline="0">
        <a:solidFill>
          <a:schemeClr val="tx1"/>
        </a:solidFill>
        <a:ea typeface="宋体" panose="02010600030101010101" pitchFamily="2" charset="-122"/>
        <a:cs typeface="+mn-cs"/>
      </a:defRPr>
    </a:lvl8pPr>
    <a:lvl9pPr marL="3657600" lvl="8" indent="0" algn="l" defTabSz="914400" eaLnBrk="1" fontAlgn="base" latinLnBrk="0" hangingPunct="1">
      <a:lnSpc>
        <a:spcPct val="100000"/>
      </a:lnSpc>
      <a:spcBef>
        <a:spcPct val="0"/>
      </a:spcBef>
      <a:spcAft>
        <a:spcPct val="0"/>
      </a:spcAft>
      <a:buFont typeface="Arial" panose="020B0604020202020204" pitchFamily="34" charset="0"/>
      <a:defRPr sz="1800" kern="1200" baseline="0">
        <a:solidFill>
          <a:schemeClr val="tx1"/>
        </a:solidFill>
        <a:ea typeface="宋体" panose="02010600030101010101"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srgbClr val="FF0000"/>
    </p:penClr>
    <p:extLst>
      <p:ext uri="{2FDB2607-1784-4EEB-B798-7EB5836EED8A}">
        <p14:showMediaCtrls xmlns:p14="http://schemas.microsoft.com/office/powerpoint/2010/main" val="1"/>
      </p:ext>
    </p:extLst>
  </p:showPr>
  <p:clrMru>
    <a:srgbClr val="1CAEBC"/>
    <a:srgbClr val="C8F3F1"/>
    <a:srgbClr val="8AEA88"/>
    <a:srgbClr val="C8F3C7"/>
    <a:srgbClr val="1CADBB"/>
    <a:srgbClr val="9BDEE5"/>
    <a:srgbClr val="EBF9F9"/>
    <a:srgbClr val="EFFAFB"/>
    <a:srgbClr val="DEF2F4"/>
    <a:srgbClr val="FFFAE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howGuides="1">
      <p:cViewPr varScale="1">
        <p:scale>
          <a:sx n="69" d="100"/>
          <a:sy n="69" d="100"/>
        </p:scale>
        <p:origin x="-138" y="-102"/>
      </p:cViewPr>
      <p:guideLst>
        <p:guide orient="horz" pos="2197"/>
        <p:guide pos="3840"/>
      </p:guideLst>
    </p:cSldViewPr>
  </p:slideViewPr>
  <p:gridSpacing cx="72006" cy="72006"/>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1" Type="http://schemas.openxmlformats.org/officeDocument/2006/relationships/tableStyles" Target="tableStyles.xml"/><Relationship Id="rId40" Type="http://schemas.openxmlformats.org/officeDocument/2006/relationships/viewProps" Target="viewProps.xml"/><Relationship Id="rId4" Type="http://schemas.openxmlformats.org/officeDocument/2006/relationships/slide" Target="slides/slide2.xml"/><Relationship Id="rId39" Type="http://schemas.openxmlformats.org/officeDocument/2006/relationships/presProps" Target="presProps.xml"/><Relationship Id="rId38" Type="http://schemas.openxmlformats.org/officeDocument/2006/relationships/slide" Target="slides/slide35.xml"/><Relationship Id="rId37" Type="http://schemas.openxmlformats.org/officeDocument/2006/relationships/slide" Target="slides/slide34.xml"/><Relationship Id="rId36" Type="http://schemas.openxmlformats.org/officeDocument/2006/relationships/slide" Target="slides/slide33.xml"/><Relationship Id="rId35" Type="http://schemas.openxmlformats.org/officeDocument/2006/relationships/slide" Target="slides/slide32.xml"/><Relationship Id="rId34" Type="http://schemas.openxmlformats.org/officeDocument/2006/relationships/slide" Target="slides/slide31.xml"/><Relationship Id="rId33" Type="http://schemas.openxmlformats.org/officeDocument/2006/relationships/slide" Target="slides/slide30.xml"/><Relationship Id="rId32" Type="http://schemas.openxmlformats.org/officeDocument/2006/relationships/slide" Target="slides/slide29.xml"/><Relationship Id="rId31" Type="http://schemas.openxmlformats.org/officeDocument/2006/relationships/slide" Target="slides/slide28.xml"/><Relationship Id="rId30" Type="http://schemas.openxmlformats.org/officeDocument/2006/relationships/slide" Target="slides/slide27.xml"/><Relationship Id="rId3" Type="http://schemas.openxmlformats.org/officeDocument/2006/relationships/slide" Target="slides/slide1.xml"/><Relationship Id="rId29" Type="http://schemas.openxmlformats.org/officeDocument/2006/relationships/slide" Target="slides/slide26.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notesMaster" Target="notesMasters/notesMaster1.xml"/><Relationship Id="rId21" Type="http://schemas.openxmlformats.org/officeDocument/2006/relationships/slide" Target="slides/slide19.xml"/><Relationship Id="rId20" Type="http://schemas.openxmlformats.org/officeDocument/2006/relationships/slide" Target="slides/slide18.xml"/><Relationship Id="rId2" Type="http://schemas.openxmlformats.org/officeDocument/2006/relationships/theme" Target="theme/theme1.xml"/><Relationship Id="rId19" Type="http://schemas.openxmlformats.org/officeDocument/2006/relationships/slide" Target="slides/slide17.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3078565" cy="513524"/>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4024171" y="0"/>
            <a:ext cx="3078565" cy="513524"/>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481711" y="1279366"/>
            <a:ext cx="6140958" cy="3454289"/>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710438" y="4925560"/>
            <a:ext cx="5683504" cy="4030004"/>
          </a:xfrm>
          <a:prstGeom prst="rect">
            <a:avLst/>
          </a:prstGeom>
        </p:spPr>
        <p:txBody>
          <a:bodyPr vert="horz" lIns="91440" tIns="45720" rIns="91440" bIns="45720" rtlCol="0"/>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9721407"/>
            <a:ext cx="3078565" cy="513523"/>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4024171" y="9721407"/>
            <a:ext cx="3078565" cy="513523"/>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9.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pPr lvl="0"/>
            <a:fld id="{BB962C8B-B14F-4D97-AF65-F5344CB8AC3E}" type="datetime1">
              <a:rPr lang="zh-CN" altLang="en-US" dirty="0"/>
            </a:fld>
            <a:endParaRPr lang="zh-CN" altLang="en-US" dirty="0">
              <a:ea typeface="宋体" panose="02010600030101010101" pitchFamily="2" charset="-122"/>
            </a:endParaRPr>
          </a:p>
        </p:txBody>
      </p:sp>
      <p:sp>
        <p:nvSpPr>
          <p:cNvPr id="5" name="页脚占位符 4"/>
          <p:cNvSpPr>
            <a:spLocks noGrp="1"/>
          </p:cNvSpPr>
          <p:nvPr>
            <p:ph type="ftr" sz="quarter" idx="11"/>
          </p:nvPr>
        </p:nvSpPr>
        <p:spPr/>
        <p:txBody>
          <a:bodyPr/>
          <a:lstStyle/>
          <a:p>
            <a:pPr lvl="0"/>
          </a:p>
        </p:txBody>
      </p:sp>
      <p:sp>
        <p:nvSpPr>
          <p:cNvPr id="6" name="灯片编号占位符 5"/>
          <p:cNvSpPr>
            <a:spLocks noGrp="1"/>
          </p:cNvSpPr>
          <p:nvPr>
            <p:ph type="sldNum" sz="quarter" idx="12"/>
          </p:nvPr>
        </p:nvSpPr>
        <p:spPr/>
        <p:txBody>
          <a:bodyPr/>
          <a:lstStyle/>
          <a:p>
            <a:pPr lvl="0"/>
            <a:fld id="{9A0DB2DC-4C9A-4742-B13C-FB6460FD3503}" type="slidenum">
              <a:rPr lang="zh-CN" altLang="en-US" dirty="0"/>
            </a:fld>
            <a:endParaRPr lang="zh-CN" altLang="en-US" dirty="0">
              <a:ea typeface="宋体" panose="02010600030101010101" pitchFamily="2" charset="-122"/>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lvl="0"/>
            <a:fld id="{BB962C8B-B14F-4D97-AF65-F5344CB8AC3E}" type="datetime1">
              <a:rPr lang="zh-CN" altLang="en-US" dirty="0"/>
            </a:fld>
            <a:endParaRPr lang="zh-CN" altLang="en-US" dirty="0">
              <a:ea typeface="宋体" panose="02010600030101010101" pitchFamily="2" charset="-122"/>
            </a:endParaRPr>
          </a:p>
        </p:txBody>
      </p:sp>
      <p:sp>
        <p:nvSpPr>
          <p:cNvPr id="5" name="页脚占位符 4"/>
          <p:cNvSpPr>
            <a:spLocks noGrp="1"/>
          </p:cNvSpPr>
          <p:nvPr>
            <p:ph type="ftr" sz="quarter" idx="11"/>
          </p:nvPr>
        </p:nvSpPr>
        <p:spPr/>
        <p:txBody>
          <a:bodyPr/>
          <a:lstStyle/>
          <a:p>
            <a:pPr lvl="0"/>
          </a:p>
        </p:txBody>
      </p:sp>
      <p:sp>
        <p:nvSpPr>
          <p:cNvPr id="6" name="灯片编号占位符 5"/>
          <p:cNvSpPr>
            <a:spLocks noGrp="1"/>
          </p:cNvSpPr>
          <p:nvPr>
            <p:ph type="sldNum" sz="quarter" idx="12"/>
          </p:nvPr>
        </p:nvSpPr>
        <p:spPr/>
        <p:txBody>
          <a:bodyPr/>
          <a:lstStyle/>
          <a:p>
            <a:pPr lvl="0"/>
            <a:fld id="{9A0DB2DC-4C9A-4742-B13C-FB6460FD3503}" type="slidenum">
              <a:rPr lang="zh-CN" altLang="en-US" dirty="0"/>
            </a:fld>
            <a:endParaRPr lang="zh-CN" altLang="en-US" dirty="0">
              <a:ea typeface="宋体" panose="02010600030101010101" pitchFamily="2" charset="-122"/>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p>
            <a:pPr lvl="0"/>
            <a:fld id="{BB962C8B-B14F-4D97-AF65-F5344CB8AC3E}" type="datetime1">
              <a:rPr lang="zh-CN" altLang="en-US" dirty="0"/>
            </a:fld>
            <a:endParaRPr lang="zh-CN" altLang="en-US" dirty="0">
              <a:ea typeface="宋体" panose="02010600030101010101" pitchFamily="2" charset="-122"/>
            </a:endParaRPr>
          </a:p>
        </p:txBody>
      </p:sp>
      <p:sp>
        <p:nvSpPr>
          <p:cNvPr id="5" name="页脚占位符 4"/>
          <p:cNvSpPr>
            <a:spLocks noGrp="1"/>
          </p:cNvSpPr>
          <p:nvPr>
            <p:ph type="ftr" sz="quarter" idx="11"/>
          </p:nvPr>
        </p:nvSpPr>
        <p:spPr/>
        <p:txBody>
          <a:bodyPr/>
          <a:lstStyle/>
          <a:p>
            <a:pPr lvl="0"/>
          </a:p>
        </p:txBody>
      </p:sp>
      <p:sp>
        <p:nvSpPr>
          <p:cNvPr id="6" name="灯片编号占位符 5"/>
          <p:cNvSpPr>
            <a:spLocks noGrp="1"/>
          </p:cNvSpPr>
          <p:nvPr>
            <p:ph type="sldNum" sz="quarter" idx="12"/>
          </p:nvPr>
        </p:nvSpPr>
        <p:spPr/>
        <p:txBody>
          <a:bodyPr/>
          <a:lstStyle/>
          <a:p>
            <a:pPr lvl="0"/>
            <a:fld id="{9A0DB2DC-4C9A-4742-B13C-FB6460FD3503}" type="slidenum">
              <a:rPr lang="zh-CN" altLang="en-US" dirty="0"/>
            </a:fld>
            <a:endParaRPr lang="zh-CN" altLang="en-US" dirty="0">
              <a:ea typeface="宋体" panose="02010600030101010101" pitchFamily="2" charset="-122"/>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pPr lvl="0"/>
            <a:fld id="{BB962C8B-B14F-4D97-AF65-F5344CB8AC3E}" type="datetime1">
              <a:rPr lang="zh-CN" altLang="en-US" dirty="0"/>
            </a:fld>
            <a:endParaRPr lang="zh-CN" altLang="en-US" dirty="0">
              <a:ea typeface="宋体" panose="02010600030101010101" pitchFamily="2" charset="-122"/>
            </a:endParaRPr>
          </a:p>
        </p:txBody>
      </p:sp>
      <p:sp>
        <p:nvSpPr>
          <p:cNvPr id="6" name="页脚占位符 5"/>
          <p:cNvSpPr>
            <a:spLocks noGrp="1"/>
          </p:cNvSpPr>
          <p:nvPr>
            <p:ph type="ftr" sz="quarter" idx="11"/>
          </p:nvPr>
        </p:nvSpPr>
        <p:spPr/>
        <p:txBody>
          <a:bodyPr/>
          <a:lstStyle/>
          <a:p>
            <a:pPr lvl="0"/>
          </a:p>
        </p:txBody>
      </p:sp>
      <p:sp>
        <p:nvSpPr>
          <p:cNvPr id="7" name="灯片编号占位符 6"/>
          <p:cNvSpPr>
            <a:spLocks noGrp="1"/>
          </p:cNvSpPr>
          <p:nvPr>
            <p:ph type="sldNum" sz="quarter" idx="12"/>
          </p:nvPr>
        </p:nvSpPr>
        <p:spPr/>
        <p:txBody>
          <a:bodyPr/>
          <a:lstStyle/>
          <a:p>
            <a:pPr lvl="0"/>
            <a:fld id="{9A0DB2DC-4C9A-4742-B13C-FB6460FD3503}" type="slidenum">
              <a:rPr lang="zh-CN" altLang="en-US" dirty="0"/>
            </a:fld>
            <a:endParaRPr lang="zh-CN" altLang="en-US" dirty="0">
              <a:ea typeface="宋体" panose="02010600030101010101" pitchFamily="2" charset="-122"/>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1186774" y="1778438"/>
            <a:ext cx="4873574"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1186774" y="2665379"/>
            <a:ext cx="4873574" cy="3524284"/>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6256938" y="1778438"/>
            <a:ext cx="4897576"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6256938" y="2665379"/>
            <a:ext cx="4897576" cy="3524284"/>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pPr lvl="0"/>
            <a:fld id="{BB962C8B-B14F-4D97-AF65-F5344CB8AC3E}" type="datetime1">
              <a:rPr lang="zh-CN" altLang="en-US" dirty="0"/>
            </a:fld>
            <a:endParaRPr lang="zh-CN" altLang="en-US" dirty="0">
              <a:ea typeface="宋体" panose="02010600030101010101" pitchFamily="2" charset="-122"/>
            </a:endParaRPr>
          </a:p>
        </p:txBody>
      </p:sp>
      <p:sp>
        <p:nvSpPr>
          <p:cNvPr id="8" name="页脚占位符 7"/>
          <p:cNvSpPr>
            <a:spLocks noGrp="1"/>
          </p:cNvSpPr>
          <p:nvPr>
            <p:ph type="ftr" sz="quarter" idx="11"/>
          </p:nvPr>
        </p:nvSpPr>
        <p:spPr/>
        <p:txBody>
          <a:bodyPr/>
          <a:lstStyle/>
          <a:p>
            <a:pPr lvl="0"/>
          </a:p>
        </p:txBody>
      </p:sp>
      <p:sp>
        <p:nvSpPr>
          <p:cNvPr id="9" name="灯片编号占位符 8"/>
          <p:cNvSpPr>
            <a:spLocks noGrp="1"/>
          </p:cNvSpPr>
          <p:nvPr>
            <p:ph type="sldNum" sz="quarter" idx="12"/>
          </p:nvPr>
        </p:nvSpPr>
        <p:spPr/>
        <p:txBody>
          <a:bodyPr/>
          <a:lstStyle/>
          <a:p>
            <a:pPr lvl="0"/>
            <a:fld id="{9A0DB2DC-4C9A-4742-B13C-FB6460FD3503}" type="slidenum">
              <a:rPr lang="zh-CN" altLang="en-US" dirty="0"/>
            </a:fld>
            <a:endParaRPr lang="zh-CN" altLang="en-US" dirty="0">
              <a:ea typeface="宋体" panose="02010600030101010101" pitchFamily="2" charset="-122"/>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pPr lvl="0"/>
            <a:fld id="{BB962C8B-B14F-4D97-AF65-F5344CB8AC3E}" type="datetime1">
              <a:rPr lang="zh-CN" altLang="en-US" dirty="0"/>
            </a:fld>
            <a:endParaRPr lang="zh-CN" altLang="en-US" dirty="0">
              <a:ea typeface="宋体" panose="02010600030101010101" pitchFamily="2" charset="-122"/>
            </a:endParaRPr>
          </a:p>
        </p:txBody>
      </p:sp>
      <p:sp>
        <p:nvSpPr>
          <p:cNvPr id="4" name="页脚占位符 3"/>
          <p:cNvSpPr>
            <a:spLocks noGrp="1"/>
          </p:cNvSpPr>
          <p:nvPr>
            <p:ph type="ftr" sz="quarter" idx="11"/>
          </p:nvPr>
        </p:nvSpPr>
        <p:spPr/>
        <p:txBody>
          <a:bodyPr/>
          <a:lstStyle/>
          <a:p>
            <a:pPr lvl="0"/>
          </a:p>
        </p:txBody>
      </p:sp>
      <p:sp>
        <p:nvSpPr>
          <p:cNvPr id="5" name="灯片编号占位符 4"/>
          <p:cNvSpPr>
            <a:spLocks noGrp="1"/>
          </p:cNvSpPr>
          <p:nvPr>
            <p:ph type="sldNum" sz="quarter" idx="12"/>
          </p:nvPr>
        </p:nvSpPr>
        <p:spPr/>
        <p:txBody>
          <a:bodyPr/>
          <a:lstStyle/>
          <a:p>
            <a:pPr lvl="0"/>
            <a:fld id="{9A0DB2DC-4C9A-4742-B13C-FB6460FD3503}" type="slidenum">
              <a:rPr lang="zh-CN" altLang="en-US" dirty="0"/>
            </a:fld>
            <a:endParaRPr lang="zh-CN" altLang="en-US" dirty="0">
              <a:ea typeface="宋体" panose="02010600030101010101" pitchFamily="2" charset="-122"/>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pPr lvl="0"/>
            <a:fld id="{BB962C8B-B14F-4D97-AF65-F5344CB8AC3E}" type="datetime1">
              <a:rPr lang="zh-CN" altLang="en-US" dirty="0"/>
            </a:fld>
            <a:endParaRPr lang="zh-CN" altLang="en-US" dirty="0">
              <a:ea typeface="宋体" panose="02010600030101010101" pitchFamily="2" charset="-122"/>
            </a:endParaRPr>
          </a:p>
        </p:txBody>
      </p:sp>
      <p:sp>
        <p:nvSpPr>
          <p:cNvPr id="3" name="页脚占位符 2"/>
          <p:cNvSpPr>
            <a:spLocks noGrp="1"/>
          </p:cNvSpPr>
          <p:nvPr>
            <p:ph type="ftr" sz="quarter" idx="11"/>
          </p:nvPr>
        </p:nvSpPr>
        <p:spPr/>
        <p:txBody>
          <a:bodyPr/>
          <a:lstStyle/>
          <a:p>
            <a:pPr lvl="0"/>
          </a:p>
        </p:txBody>
      </p:sp>
      <p:sp>
        <p:nvSpPr>
          <p:cNvPr id="4" name="灯片编号占位符 3"/>
          <p:cNvSpPr>
            <a:spLocks noGrp="1"/>
          </p:cNvSpPr>
          <p:nvPr>
            <p:ph type="sldNum" sz="quarter" idx="12"/>
          </p:nvPr>
        </p:nvSpPr>
        <p:spPr/>
        <p:txBody>
          <a:bodyPr/>
          <a:lstStyle/>
          <a:p>
            <a:pPr lvl="0"/>
            <a:fld id="{9A0DB2DC-4C9A-4742-B13C-FB6460FD3503}" type="slidenum">
              <a:rPr lang="zh-CN" altLang="en-US" dirty="0"/>
            </a:fld>
            <a:endParaRPr lang="zh-CN" altLang="en-US" dirty="0">
              <a:ea typeface="宋体" panose="02010600030101010101" pitchFamily="2" charset="-122"/>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pPr lvl="0"/>
            <a:fld id="{BB962C8B-B14F-4D97-AF65-F5344CB8AC3E}" type="datetime1">
              <a:rPr lang="zh-CN" altLang="en-US" dirty="0"/>
            </a:fld>
            <a:endParaRPr lang="zh-CN" altLang="en-US" dirty="0">
              <a:ea typeface="宋体" panose="02010600030101010101" pitchFamily="2" charset="-122"/>
            </a:endParaRPr>
          </a:p>
        </p:txBody>
      </p:sp>
      <p:sp>
        <p:nvSpPr>
          <p:cNvPr id="6" name="页脚占位符 5"/>
          <p:cNvSpPr>
            <a:spLocks noGrp="1"/>
          </p:cNvSpPr>
          <p:nvPr>
            <p:ph type="ftr" sz="quarter" idx="11"/>
          </p:nvPr>
        </p:nvSpPr>
        <p:spPr/>
        <p:txBody>
          <a:bodyPr/>
          <a:lstStyle/>
          <a:p>
            <a:pPr lvl="0"/>
          </a:p>
        </p:txBody>
      </p:sp>
      <p:sp>
        <p:nvSpPr>
          <p:cNvPr id="7" name="灯片编号占位符 6"/>
          <p:cNvSpPr>
            <a:spLocks noGrp="1"/>
          </p:cNvSpPr>
          <p:nvPr>
            <p:ph type="sldNum" sz="quarter" idx="12"/>
          </p:nvPr>
        </p:nvSpPr>
        <p:spPr/>
        <p:txBody>
          <a:bodyPr/>
          <a:lstStyle/>
          <a:p>
            <a:pPr lvl="0"/>
            <a:fld id="{9A0DB2DC-4C9A-4742-B13C-FB6460FD3503}" type="slidenum">
              <a:rPr lang="zh-CN" altLang="en-US" dirty="0"/>
            </a:fld>
            <a:endParaRPr lang="zh-CN" altLang="en-US" dirty="0">
              <a:ea typeface="宋体" panose="02010600030101010101" pitchFamily="2" charset="-122"/>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4165349"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457201"/>
            <a:ext cx="6172200" cy="54038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4165349" cy="3811588"/>
          </a:xfrm>
        </p:spPr>
        <p:txBody>
          <a:bodyPr/>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pPr lvl="0"/>
            <a:fld id="{BB962C8B-B14F-4D97-AF65-F5344CB8AC3E}" type="datetime1">
              <a:rPr lang="zh-CN" altLang="en-US" dirty="0"/>
            </a:fld>
            <a:endParaRPr lang="zh-CN" altLang="en-US" dirty="0">
              <a:ea typeface="宋体" panose="02010600030101010101" pitchFamily="2" charset="-122"/>
            </a:endParaRPr>
          </a:p>
        </p:txBody>
      </p:sp>
      <p:sp>
        <p:nvSpPr>
          <p:cNvPr id="6" name="页脚占位符 5"/>
          <p:cNvSpPr>
            <a:spLocks noGrp="1"/>
          </p:cNvSpPr>
          <p:nvPr>
            <p:ph type="ftr" sz="quarter" idx="11"/>
          </p:nvPr>
        </p:nvSpPr>
        <p:spPr/>
        <p:txBody>
          <a:bodyPr/>
          <a:lstStyle/>
          <a:p>
            <a:pPr lvl="0"/>
          </a:p>
        </p:txBody>
      </p:sp>
      <p:sp>
        <p:nvSpPr>
          <p:cNvPr id="7" name="灯片编号占位符 6"/>
          <p:cNvSpPr>
            <a:spLocks noGrp="1"/>
          </p:cNvSpPr>
          <p:nvPr>
            <p:ph type="sldNum" sz="quarter" idx="12"/>
          </p:nvPr>
        </p:nvSpPr>
        <p:spPr/>
        <p:txBody>
          <a:bodyPr/>
          <a:lstStyle/>
          <a:p>
            <a:pPr lvl="0"/>
            <a:fld id="{9A0DB2DC-4C9A-4742-B13C-FB6460FD3503}" type="slidenum">
              <a:rPr lang="zh-CN" altLang="en-US" dirty="0"/>
            </a:fld>
            <a:endParaRPr lang="zh-CN" altLang="en-US" dirty="0">
              <a:ea typeface="宋体" panose="02010600030101010101" pitchFamily="2" charset="-122"/>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lvl="0"/>
            <a:fld id="{BB962C8B-B14F-4D97-AF65-F5344CB8AC3E}" type="datetime1">
              <a:rPr lang="zh-CN" altLang="en-US" dirty="0"/>
            </a:fld>
            <a:endParaRPr lang="zh-CN" altLang="en-US" dirty="0">
              <a:ea typeface="宋体" panose="02010600030101010101" pitchFamily="2" charset="-122"/>
            </a:endParaRPr>
          </a:p>
        </p:txBody>
      </p:sp>
      <p:sp>
        <p:nvSpPr>
          <p:cNvPr id="5" name="页脚占位符 4"/>
          <p:cNvSpPr>
            <a:spLocks noGrp="1"/>
          </p:cNvSpPr>
          <p:nvPr>
            <p:ph type="ftr" sz="quarter" idx="11"/>
          </p:nvPr>
        </p:nvSpPr>
        <p:spPr/>
        <p:txBody>
          <a:bodyPr/>
          <a:lstStyle/>
          <a:p>
            <a:pPr lvl="0"/>
          </a:p>
        </p:txBody>
      </p:sp>
      <p:sp>
        <p:nvSpPr>
          <p:cNvPr id="6" name="灯片编号占位符 5"/>
          <p:cNvSpPr>
            <a:spLocks noGrp="1"/>
          </p:cNvSpPr>
          <p:nvPr>
            <p:ph type="sldNum" sz="quarter" idx="12"/>
          </p:nvPr>
        </p:nvSpPr>
        <p:spPr/>
        <p:txBody>
          <a:bodyPr/>
          <a:lstStyle/>
          <a:p>
            <a:pPr lvl="0"/>
            <a:fld id="{9A0DB2DC-4C9A-4742-B13C-FB6460FD3503}" type="slidenum">
              <a:rPr lang="zh-CN" altLang="en-US" dirty="0"/>
            </a:fld>
            <a:endParaRPr lang="zh-CN" altLang="en-US" dirty="0">
              <a:ea typeface="宋体" panose="02010600030101010101" pitchFamily="2" charset="-122"/>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lvl="0"/>
            <a:fld id="{BB962C8B-B14F-4D97-AF65-F5344CB8AC3E}" type="datetime1">
              <a:rPr lang="zh-CN" altLang="en-US" dirty="0"/>
            </a:fld>
            <a:endParaRPr lang="zh-CN" altLang="en-US" dirty="0">
              <a:ea typeface="宋体" panose="02010600030101010101" pitchFamily="2" charset="-122"/>
            </a:endParaRPr>
          </a:p>
        </p:txBody>
      </p:sp>
      <p:sp>
        <p:nvSpPr>
          <p:cNvPr id="5" name="页脚占位符 4"/>
          <p:cNvSpPr>
            <a:spLocks noGrp="1"/>
          </p:cNvSpPr>
          <p:nvPr>
            <p:ph type="ftr" sz="quarter" idx="11"/>
          </p:nvPr>
        </p:nvSpPr>
        <p:spPr/>
        <p:txBody>
          <a:bodyPr/>
          <a:lstStyle/>
          <a:p>
            <a:pPr lvl="0"/>
          </a:p>
        </p:txBody>
      </p:sp>
      <p:sp>
        <p:nvSpPr>
          <p:cNvPr id="6" name="灯片编号占位符 5"/>
          <p:cNvSpPr>
            <a:spLocks noGrp="1"/>
          </p:cNvSpPr>
          <p:nvPr>
            <p:ph type="sldNum" sz="quarter" idx="12"/>
          </p:nvPr>
        </p:nvSpPr>
        <p:spPr/>
        <p:txBody>
          <a:bodyPr/>
          <a:lstStyle/>
          <a:p>
            <a:pPr lvl="0"/>
            <a:fld id="{9A0DB2DC-4C9A-4742-B13C-FB6460FD3503}" type="slidenum">
              <a:rPr lang="zh-CN" altLang="en-US" dirty="0"/>
            </a:fld>
            <a:endParaRPr lang="zh-CN" altLang="en-US" dirty="0">
              <a:ea typeface="宋体" panose="02010600030101010101" pitchFamily="2" charset="-122"/>
            </a:endParaRPr>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alpha val="100000"/>
          </a:schemeClr>
        </a:solidFill>
        <a:effectLst/>
      </p:bgPr>
    </p:bg>
    <p:spTree>
      <p:nvGrpSpPr>
        <p:cNvPr id="1" name=""/>
        <p:cNvGrpSpPr/>
        <p:nvPr/>
      </p:nvGrpSpPr>
      <p:grpSpPr/>
      <p:sp>
        <p:nvSpPr>
          <p:cNvPr id="1026" name="标题占位符 1"/>
          <p:cNvSpPr>
            <a:spLocks noGrp="1"/>
          </p:cNvSpPr>
          <p:nvPr>
            <p:ph type="title"/>
          </p:nvPr>
        </p:nvSpPr>
        <p:spPr>
          <a:xfrm>
            <a:off x="838200" y="365125"/>
            <a:ext cx="10515600" cy="1325563"/>
          </a:xfrm>
          <a:prstGeom prst="rect">
            <a:avLst/>
          </a:prstGeom>
          <a:noFill/>
          <a:ln w="9525">
            <a:noFill/>
          </a:ln>
        </p:spPr>
        <p:txBody>
          <a:bodyPr vert="horz" anchor="ctr">
            <a:normAutofit/>
          </a:bodyPr>
          <a:p>
            <a:pPr lvl="0"/>
            <a:r>
              <a:rPr lang="zh-CN" altLang="en-US"/>
              <a:t>单击此处编辑母版标题样式</a:t>
            </a:r>
            <a:endParaRPr lang="zh-CN" altLang="en-US"/>
          </a:p>
        </p:txBody>
      </p:sp>
      <p:sp>
        <p:nvSpPr>
          <p:cNvPr id="1027" name="文本占位符 2"/>
          <p:cNvSpPr>
            <a:spLocks noGrp="1"/>
          </p:cNvSpPr>
          <p:nvPr>
            <p:ph type="body" idx="1"/>
          </p:nvPr>
        </p:nvSpPr>
        <p:spPr>
          <a:xfrm>
            <a:off x="838200" y="1825625"/>
            <a:ext cx="10515600" cy="4351338"/>
          </a:xfrm>
          <a:prstGeom prst="rect">
            <a:avLst/>
          </a:prstGeom>
          <a:noFill/>
          <a:ln w="9525">
            <a:noFill/>
          </a:ln>
        </p:spPr>
        <p:txBody>
          <a:bodyPr vert="horz">
            <a:normAutofit/>
          </a:bodyPr>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1028" name="日期占位符 3"/>
          <p:cNvSpPr>
            <a:spLocks noGrp="1"/>
          </p:cNvSpPr>
          <p:nvPr>
            <p:ph type="dt" sz="half" idx="2"/>
          </p:nvPr>
        </p:nvSpPr>
        <p:spPr>
          <a:xfrm>
            <a:off x="838200" y="6356350"/>
            <a:ext cx="2743200" cy="365125"/>
          </a:xfrm>
          <a:prstGeom prst="rect">
            <a:avLst/>
          </a:prstGeom>
          <a:noFill/>
          <a:ln w="9525">
            <a:noFill/>
          </a:ln>
        </p:spPr>
        <p:txBody>
          <a:bodyPr vert="horz" anchor="ctr"/>
          <a:lstStyle>
            <a:lvl1pPr algn="l">
              <a:defRPr sz="1200">
                <a:solidFill>
                  <a:srgbClr val="898989"/>
                </a:solidFill>
                <a:ea typeface="宋体" panose="02010600030101010101" pitchFamily="2" charset="-122"/>
              </a:defRPr>
            </a:lvl1pPr>
          </a:lstStyle>
          <a:p>
            <a:pPr lvl="0"/>
            <a:fld id="{BB962C8B-B14F-4D97-AF65-F5344CB8AC3E}" type="datetime1">
              <a:rPr lang="zh-CN" altLang="en-US" dirty="0"/>
            </a:fld>
            <a:endParaRPr lang="zh-CN" altLang="en-US" dirty="0">
              <a:ea typeface="宋体" panose="02010600030101010101" pitchFamily="2" charset="-122"/>
            </a:endParaRPr>
          </a:p>
        </p:txBody>
      </p:sp>
      <p:sp>
        <p:nvSpPr>
          <p:cNvPr id="1029" name="页脚占位符 4"/>
          <p:cNvSpPr>
            <a:spLocks noGrp="1"/>
          </p:cNvSpPr>
          <p:nvPr>
            <p:ph type="ftr" sz="quarter" idx="3"/>
          </p:nvPr>
        </p:nvSpPr>
        <p:spPr>
          <a:xfrm>
            <a:off x="4038600" y="6356350"/>
            <a:ext cx="4114800" cy="365125"/>
          </a:xfrm>
          <a:prstGeom prst="rect">
            <a:avLst/>
          </a:prstGeom>
          <a:noFill/>
          <a:ln w="9525">
            <a:noFill/>
          </a:ln>
        </p:spPr>
        <p:txBody>
          <a:bodyPr vert="horz" anchor="ctr"/>
          <a:lstStyle>
            <a:lvl1pPr algn="ctr">
              <a:defRPr sz="1200">
                <a:solidFill>
                  <a:srgbClr val="898989"/>
                </a:solidFill>
                <a:ea typeface="宋体" panose="02010600030101010101" pitchFamily="2" charset="-122"/>
              </a:defRPr>
            </a:lvl1pPr>
          </a:lstStyle>
          <a:p>
            <a:pPr lvl="0"/>
          </a:p>
        </p:txBody>
      </p:sp>
      <p:sp>
        <p:nvSpPr>
          <p:cNvPr id="1030" name="灯片编号占位符 5"/>
          <p:cNvSpPr>
            <a:spLocks noGrp="1"/>
          </p:cNvSpPr>
          <p:nvPr>
            <p:ph type="sldNum" sz="quarter" idx="4"/>
          </p:nvPr>
        </p:nvSpPr>
        <p:spPr>
          <a:xfrm>
            <a:off x="8610600" y="6356350"/>
            <a:ext cx="2743200" cy="365125"/>
          </a:xfrm>
          <a:prstGeom prst="rect">
            <a:avLst/>
          </a:prstGeom>
          <a:noFill/>
          <a:ln w="9525">
            <a:noFill/>
          </a:ln>
        </p:spPr>
        <p:txBody>
          <a:bodyPr vert="horz" anchor="ctr"/>
          <a:lstStyle>
            <a:lvl1pPr algn="r">
              <a:defRPr sz="1200">
                <a:solidFill>
                  <a:srgbClr val="898989"/>
                </a:solidFill>
                <a:ea typeface="宋体" panose="02010600030101010101" pitchFamily="2" charset="-122"/>
              </a:defRPr>
            </a:lvl1pPr>
          </a:lstStyle>
          <a:p>
            <a:pPr lvl="0"/>
            <a:fld id="{9A0DB2DC-4C9A-4742-B13C-FB6460FD3503}" type="slidenum">
              <a:rPr lang="zh-CN" altLang="en-US" dirty="0"/>
            </a:fld>
            <a:endParaRPr lang="zh-CN" altLang="en-US" dirty="0">
              <a:ea typeface="宋体" panose="02010600030101010101" pitchFamily="2" charset="-122"/>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marL="914400" lvl="0" indent="-914400" algn="l" eaLnBrk="1" latinLnBrk="0" hangingPunct="1">
        <a:lnSpc>
          <a:spcPct val="90000"/>
        </a:lnSpc>
        <a:spcBef>
          <a:spcPct val="0"/>
        </a:spcBef>
        <a:buNone/>
        <a:defRPr sz="4400" kern="1200">
          <a:solidFill>
            <a:schemeClr val="tx1"/>
          </a:solidFill>
          <a:latin typeface="+mj-lt"/>
          <a:ea typeface="+mj-ea"/>
          <a:cs typeface="+mj-cs"/>
          <a:sym typeface="Calibri" panose="020F0502020204030204" charset="0"/>
        </a:defRPr>
      </a:lvl1pPr>
    </p:titleStyle>
    <p:bodyStyle>
      <a:lvl1pPr marL="228600" lvl="0" indent="-228600" algn="l" defTabSz="914400" eaLnBrk="1" fontAlgn="base"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sym typeface="Calibri" panose="020F0502020204030204" charset="0"/>
        </a:defRPr>
      </a:lvl1pPr>
      <a:lvl2pPr marL="685800" lvl="1" indent="-228600" algn="l" defTabSz="914400" eaLnBrk="1" fontAlgn="base" latinLnBrk="0" hangingPunct="1">
        <a:lnSpc>
          <a:spcPct val="90000"/>
        </a:lnSpc>
        <a:spcBef>
          <a:spcPts val="500"/>
        </a:spcBef>
        <a:buFont typeface="Arial" panose="020B0604020202020204" pitchFamily="34" charset="0"/>
        <a:buChar char="•"/>
        <a:defRPr sz="2400" kern="1200">
          <a:solidFill>
            <a:schemeClr val="tx1"/>
          </a:solidFill>
          <a:latin typeface="Calibri" panose="020F0502020204030204" charset="0"/>
          <a:ea typeface="宋体" panose="02010600030101010101" pitchFamily="2" charset="-122"/>
          <a:cs typeface="+mn-cs"/>
          <a:sym typeface="Calibri" panose="020F0502020204030204" charset="0"/>
        </a:defRPr>
      </a:lvl2pPr>
      <a:lvl3pPr marL="1143000" lvl="2" indent="-228600" algn="l" defTabSz="914400" eaLnBrk="1" fontAlgn="base" latinLnBrk="0" hangingPunct="1">
        <a:lnSpc>
          <a:spcPct val="90000"/>
        </a:lnSpc>
        <a:spcBef>
          <a:spcPts val="500"/>
        </a:spcBef>
        <a:buFont typeface="Arial" panose="020B0604020202020204" pitchFamily="34" charset="0"/>
        <a:buChar char="•"/>
        <a:defRPr sz="2000" kern="1200">
          <a:solidFill>
            <a:schemeClr val="tx1"/>
          </a:solidFill>
          <a:latin typeface="Calibri" panose="020F0502020204030204" charset="0"/>
          <a:ea typeface="宋体" panose="02010600030101010101" pitchFamily="2" charset="-122"/>
          <a:cs typeface="+mn-cs"/>
          <a:sym typeface="Calibri" panose="020F0502020204030204" charset="0"/>
        </a:defRPr>
      </a:lvl3pPr>
      <a:lvl4pPr marL="1600200" lvl="3" indent="-228600" algn="l" defTabSz="914400" eaLnBrk="1" fontAlgn="base" latinLnBrk="0" hangingPunct="1">
        <a:lnSpc>
          <a:spcPct val="90000"/>
        </a:lnSpc>
        <a:spcBef>
          <a:spcPts val="500"/>
        </a:spcBef>
        <a:buFont typeface="Arial" panose="020B0604020202020204" pitchFamily="34" charset="0"/>
        <a:buChar char="•"/>
        <a:defRPr sz="1800" kern="1200">
          <a:solidFill>
            <a:schemeClr val="tx1"/>
          </a:solidFill>
          <a:latin typeface="Calibri" panose="020F0502020204030204" charset="0"/>
          <a:ea typeface="宋体" panose="02010600030101010101" pitchFamily="2" charset="-122"/>
          <a:cs typeface="+mn-cs"/>
          <a:sym typeface="Calibri" panose="020F0502020204030204" charset="0"/>
        </a:defRPr>
      </a:lvl4pPr>
      <a:lvl5pPr marL="2057400" lvl="4" indent="-228600" algn="l" defTabSz="914400" eaLnBrk="1" fontAlgn="base" latinLnBrk="0" hangingPunct="1">
        <a:lnSpc>
          <a:spcPct val="90000"/>
        </a:lnSpc>
        <a:spcBef>
          <a:spcPts val="500"/>
        </a:spcBef>
        <a:buFont typeface="Arial" panose="020B0604020202020204" pitchFamily="34" charset="0"/>
        <a:buChar char="•"/>
        <a:defRPr sz="1800" kern="1200">
          <a:solidFill>
            <a:schemeClr val="tx1"/>
          </a:solidFill>
          <a:latin typeface="Calibri" panose="020F0502020204030204" charset="0"/>
          <a:ea typeface="宋体" panose="02010600030101010101" pitchFamily="2" charset="-122"/>
          <a:cs typeface="+mn-cs"/>
          <a:sym typeface="Calibri" panose="020F0502020204030204" charset="0"/>
        </a:defRPr>
      </a:lvl5pPr>
      <a:lvl6pPr marL="2514600" lvl="5" indent="-228600" algn="l" defTabSz="914400" eaLnBrk="1" fontAlgn="base" latinLnBrk="0" hangingPunct="1">
        <a:lnSpc>
          <a:spcPct val="90000"/>
        </a:lnSpc>
        <a:spcBef>
          <a:spcPts val="500"/>
        </a:spcBef>
        <a:buFont typeface="Arial" panose="020B0604020202020204" pitchFamily="34" charset="0"/>
        <a:buChar char="•"/>
        <a:defRPr sz="1800" kern="1200">
          <a:solidFill>
            <a:schemeClr val="tx1"/>
          </a:solidFill>
          <a:latin typeface="Calibri" panose="020F0502020204030204" charset="0"/>
          <a:ea typeface="宋体" panose="02010600030101010101" pitchFamily="2" charset="-122"/>
          <a:cs typeface="+mn-cs"/>
          <a:sym typeface="Calibri" panose="020F0502020204030204" charset="0"/>
        </a:defRPr>
      </a:lvl6pPr>
      <a:lvl7pPr marL="2971800" lvl="6" indent="-228600" algn="l" defTabSz="914400" eaLnBrk="1" fontAlgn="base" latinLnBrk="0" hangingPunct="1">
        <a:lnSpc>
          <a:spcPct val="90000"/>
        </a:lnSpc>
        <a:spcBef>
          <a:spcPts val="500"/>
        </a:spcBef>
        <a:buFont typeface="Arial" panose="020B0604020202020204" pitchFamily="34" charset="0"/>
        <a:buChar char="•"/>
        <a:defRPr sz="1800" kern="1200">
          <a:solidFill>
            <a:schemeClr val="tx1"/>
          </a:solidFill>
          <a:latin typeface="Calibri" panose="020F0502020204030204" charset="0"/>
          <a:ea typeface="宋体" panose="02010600030101010101" pitchFamily="2" charset="-122"/>
          <a:cs typeface="+mn-cs"/>
          <a:sym typeface="Calibri" panose="020F0502020204030204" charset="0"/>
        </a:defRPr>
      </a:lvl7pPr>
      <a:lvl8pPr marL="3429000" lvl="7" indent="-228600" algn="l" defTabSz="914400" eaLnBrk="1" fontAlgn="base" latinLnBrk="0" hangingPunct="1">
        <a:lnSpc>
          <a:spcPct val="90000"/>
        </a:lnSpc>
        <a:spcBef>
          <a:spcPts val="500"/>
        </a:spcBef>
        <a:buFont typeface="Arial" panose="020B0604020202020204" pitchFamily="34" charset="0"/>
        <a:buChar char="•"/>
        <a:defRPr sz="1800" kern="1200">
          <a:solidFill>
            <a:schemeClr val="tx1"/>
          </a:solidFill>
          <a:latin typeface="Calibri" panose="020F0502020204030204" charset="0"/>
          <a:ea typeface="宋体" panose="02010600030101010101" pitchFamily="2" charset="-122"/>
          <a:cs typeface="+mn-cs"/>
          <a:sym typeface="Calibri" panose="020F0502020204030204" charset="0"/>
        </a:defRPr>
      </a:lvl8pPr>
      <a:lvl9pPr marL="3886200" lvl="8" indent="-228600" algn="l" defTabSz="914400" eaLnBrk="1" fontAlgn="base" latinLnBrk="0" hangingPunct="1">
        <a:lnSpc>
          <a:spcPct val="90000"/>
        </a:lnSpc>
        <a:spcBef>
          <a:spcPts val="500"/>
        </a:spcBef>
        <a:buFont typeface="Arial" panose="020B0604020202020204" pitchFamily="34" charset="0"/>
        <a:buChar char="•"/>
        <a:defRPr sz="1800" kern="1200">
          <a:solidFill>
            <a:schemeClr val="tx1"/>
          </a:solidFill>
          <a:latin typeface="Calibri" panose="020F0502020204030204" charset="0"/>
          <a:ea typeface="宋体" panose="02010600030101010101" pitchFamily="2" charset="-122"/>
          <a:cs typeface="+mn-cs"/>
          <a:sym typeface="Calibri" panose="020F0502020204030204" charset="0"/>
        </a:defRPr>
      </a:lvl9pPr>
    </p:bodyStyle>
    <p:otherStyle>
      <a:lvl1pPr marL="0" lvl="0" indent="0" algn="l" defTabSz="914400" eaLnBrk="1" fontAlgn="base" latinLnBrk="0" hangingPunct="1">
        <a:lnSpc>
          <a:spcPct val="100000"/>
        </a:lnSpc>
        <a:spcBef>
          <a:spcPct val="0"/>
        </a:spcBef>
        <a:spcAft>
          <a:spcPct val="0"/>
        </a:spcAft>
        <a:buFont typeface="Arial" panose="020B0604020202020204" pitchFamily="34" charset="0"/>
        <a:defRPr sz="1800"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0"/>
        </a:spcBef>
        <a:spcAft>
          <a:spcPct val="0"/>
        </a:spcAft>
        <a:buFont typeface="Arial" panose="020B0604020202020204" pitchFamily="34" charset="0"/>
        <a:defRPr sz="1800" kern="1200" baseline="0">
          <a:solidFill>
            <a:schemeClr val="tx1"/>
          </a:solidFill>
          <a:ea typeface="宋体" panose="02010600030101010101" pitchFamily="2" charset="-122"/>
          <a:cs typeface="+mn-cs"/>
        </a:defRPr>
      </a:lvl2pPr>
      <a:lvl3pPr marL="914400" lvl="2" indent="0" algn="l" defTabSz="914400" eaLnBrk="1" fontAlgn="base" latinLnBrk="0" hangingPunct="1">
        <a:lnSpc>
          <a:spcPct val="100000"/>
        </a:lnSpc>
        <a:spcBef>
          <a:spcPct val="0"/>
        </a:spcBef>
        <a:spcAft>
          <a:spcPct val="0"/>
        </a:spcAft>
        <a:buFont typeface="Arial" panose="020B0604020202020204" pitchFamily="34" charset="0"/>
        <a:defRPr sz="1800" kern="1200" baseline="0">
          <a:solidFill>
            <a:schemeClr val="tx1"/>
          </a:solidFill>
          <a:ea typeface="宋体" panose="02010600030101010101" pitchFamily="2" charset="-122"/>
          <a:cs typeface="+mn-cs"/>
        </a:defRPr>
      </a:lvl3pPr>
      <a:lvl4pPr marL="1371600" lvl="3" indent="0" algn="l" defTabSz="914400" eaLnBrk="1" fontAlgn="base" latinLnBrk="0" hangingPunct="1">
        <a:lnSpc>
          <a:spcPct val="100000"/>
        </a:lnSpc>
        <a:spcBef>
          <a:spcPct val="0"/>
        </a:spcBef>
        <a:spcAft>
          <a:spcPct val="0"/>
        </a:spcAft>
        <a:buFont typeface="Arial" panose="020B0604020202020204" pitchFamily="34" charset="0"/>
        <a:defRPr sz="1800" kern="1200" baseline="0">
          <a:solidFill>
            <a:schemeClr val="tx1"/>
          </a:solidFill>
          <a:ea typeface="宋体" panose="02010600030101010101" pitchFamily="2" charset="-122"/>
          <a:cs typeface="+mn-cs"/>
        </a:defRPr>
      </a:lvl4pPr>
      <a:lvl5pPr marL="1828800" lvl="4" indent="0" algn="l" defTabSz="914400" eaLnBrk="1" fontAlgn="base" latinLnBrk="0" hangingPunct="1">
        <a:lnSpc>
          <a:spcPct val="100000"/>
        </a:lnSpc>
        <a:spcBef>
          <a:spcPct val="0"/>
        </a:spcBef>
        <a:spcAft>
          <a:spcPct val="0"/>
        </a:spcAft>
        <a:buFont typeface="Arial" panose="020B0604020202020204" pitchFamily="34" charset="0"/>
        <a:defRPr sz="1800" kern="1200" baseline="0">
          <a:solidFill>
            <a:schemeClr val="tx1"/>
          </a:solidFill>
          <a:ea typeface="宋体" panose="02010600030101010101" pitchFamily="2" charset="-122"/>
          <a:cs typeface="+mn-cs"/>
        </a:defRPr>
      </a:lvl5pPr>
      <a:lvl6pPr marL="2286000" lvl="5" indent="0" algn="l" defTabSz="914400" eaLnBrk="1" fontAlgn="base" latinLnBrk="0" hangingPunct="1">
        <a:lnSpc>
          <a:spcPct val="100000"/>
        </a:lnSpc>
        <a:spcBef>
          <a:spcPct val="0"/>
        </a:spcBef>
        <a:spcAft>
          <a:spcPct val="0"/>
        </a:spcAft>
        <a:buFont typeface="Arial" panose="020B0604020202020204" pitchFamily="34" charset="0"/>
        <a:defRPr sz="1800" kern="1200" baseline="0">
          <a:solidFill>
            <a:schemeClr val="tx1"/>
          </a:solidFill>
          <a:ea typeface="宋体" panose="02010600030101010101" pitchFamily="2" charset="-122"/>
          <a:cs typeface="+mn-cs"/>
        </a:defRPr>
      </a:lvl6pPr>
      <a:lvl7pPr marL="2743200" lvl="6" indent="0" algn="l" defTabSz="914400" eaLnBrk="1" fontAlgn="base" latinLnBrk="0" hangingPunct="1">
        <a:lnSpc>
          <a:spcPct val="100000"/>
        </a:lnSpc>
        <a:spcBef>
          <a:spcPct val="0"/>
        </a:spcBef>
        <a:spcAft>
          <a:spcPct val="0"/>
        </a:spcAft>
        <a:buFont typeface="Arial" panose="020B0604020202020204" pitchFamily="34" charset="0"/>
        <a:defRPr sz="1800" kern="1200" baseline="0">
          <a:solidFill>
            <a:schemeClr val="tx1"/>
          </a:solidFill>
          <a:ea typeface="宋体" panose="02010600030101010101" pitchFamily="2" charset="-122"/>
          <a:cs typeface="+mn-cs"/>
        </a:defRPr>
      </a:lvl7pPr>
      <a:lvl8pPr marL="3200400" lvl="7" indent="0" algn="l" defTabSz="914400" eaLnBrk="1" fontAlgn="base" latinLnBrk="0" hangingPunct="1">
        <a:lnSpc>
          <a:spcPct val="100000"/>
        </a:lnSpc>
        <a:spcBef>
          <a:spcPct val="0"/>
        </a:spcBef>
        <a:spcAft>
          <a:spcPct val="0"/>
        </a:spcAft>
        <a:buFont typeface="Arial" panose="020B0604020202020204" pitchFamily="34" charset="0"/>
        <a:defRPr sz="1800" kern="1200" baseline="0">
          <a:solidFill>
            <a:schemeClr val="tx1"/>
          </a:solidFill>
          <a:ea typeface="宋体" panose="02010600030101010101" pitchFamily="2" charset="-122"/>
          <a:cs typeface="+mn-cs"/>
        </a:defRPr>
      </a:lvl8pPr>
      <a:lvl9pPr marL="3657600" lvl="8" indent="0" algn="l" defTabSz="914400" eaLnBrk="1" fontAlgn="base" latinLnBrk="0" hangingPunct="1">
        <a:lnSpc>
          <a:spcPct val="100000"/>
        </a:lnSpc>
        <a:spcBef>
          <a:spcPct val="0"/>
        </a:spcBef>
        <a:spcAft>
          <a:spcPct val="0"/>
        </a:spcAft>
        <a:buFont typeface="Arial" panose="020B0604020202020204" pitchFamily="34" charset="0"/>
        <a:defRPr sz="1800" kern="1200" baseline="0">
          <a:solidFill>
            <a:schemeClr val="tx1"/>
          </a:solidFill>
          <a:ea typeface="宋体" panose="02010600030101010101" pitchFamily="2" charset="-122"/>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3.png"/><Relationship Id="rId1" Type="http://schemas.openxmlformats.org/officeDocument/2006/relationships/image" Target="../media/image2.jpeg"/></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4.jpeg"/></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2.jpeg"/></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5.jpe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6.png"/><Relationship Id="rId1" Type="http://schemas.openxmlformats.org/officeDocument/2006/relationships/image" Target="../media/image2.jpeg"/></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2.jpeg"/></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5.jpe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7.png"/><Relationship Id="rId1" Type="http://schemas.openxmlformats.org/officeDocument/2006/relationships/image" Target="../media/image2.jpeg"/></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jpeg"/></Relationships>
</file>

<file path=ppt/slides/_rels/slide11.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image" Target="../media/image2.jpeg"/></Relationships>
</file>

<file path=ppt/slides/_rels/slide12.xml.rels><?xml version="1.0" encoding="UTF-8" standalone="yes"?>
<Relationships xmlns="http://schemas.openxmlformats.org/package/2006/relationships"><Relationship Id="rId5" Type="http://schemas.openxmlformats.org/officeDocument/2006/relationships/slideLayout" Target="../slideLayouts/slideLayout1.xml"/><Relationship Id="rId4" Type="http://schemas.openxmlformats.org/officeDocument/2006/relationships/image" Target="../media/image12.png"/><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image" Target="../media/image2.jpeg"/></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2.jpeg"/></Relationships>
</file>

<file path=ppt/slides/_rels/slide14.xml.rels><?xml version="1.0" encoding="UTF-8" standalone="yes"?>
<Relationships xmlns="http://schemas.openxmlformats.org/package/2006/relationships"><Relationship Id="rId7" Type="http://schemas.openxmlformats.org/officeDocument/2006/relationships/slideLayout" Target="../slideLayouts/slideLayout1.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image" Target="../media/image2.jpeg"/></Relationships>
</file>

<file path=ppt/slides/_rels/slide15.xml.rels><?xml version="1.0" encoding="UTF-8" standalone="yes"?>
<Relationships xmlns="http://schemas.openxmlformats.org/package/2006/relationships"><Relationship Id="rId7" Type="http://schemas.openxmlformats.org/officeDocument/2006/relationships/slideLayout" Target="../slideLayouts/slideLayout1.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png"/><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image" Target="../media/image2.jpeg"/></Relationships>
</file>

<file path=ppt/slides/_rels/slide16.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2.jpeg"/></Relationships>
</file>

<file path=ppt/slides/_rels/slide17.xml.rels><?xml version="1.0" encoding="UTF-8" standalone="yes"?>
<Relationships xmlns="http://schemas.openxmlformats.org/package/2006/relationships"><Relationship Id="rId7" Type="http://schemas.openxmlformats.org/officeDocument/2006/relationships/slideLayout" Target="../slideLayouts/slideLayout1.xml"/><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image" Target="../media/image25.png"/><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image" Target="../media/image2.jpeg"/></Relationships>
</file>

<file path=ppt/slides/_rels/slide18.xml.rels><?xml version="1.0" encoding="UTF-8" standalone="yes"?>
<Relationships xmlns="http://schemas.openxmlformats.org/package/2006/relationships"><Relationship Id="rId6" Type="http://schemas.openxmlformats.org/officeDocument/2006/relationships/slideLayout" Target="../slideLayouts/slideLayout1.xml"/><Relationship Id="rId5" Type="http://schemas.openxmlformats.org/officeDocument/2006/relationships/image" Target="../media/image31.png"/><Relationship Id="rId4" Type="http://schemas.openxmlformats.org/officeDocument/2006/relationships/image" Target="../media/image30.png"/><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image" Target="../media/image2.jpeg"/></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2.xml"/><Relationship Id="rId1" Type="http://schemas.openxmlformats.org/officeDocument/2006/relationships/image" Target="../media/image2.jpeg"/></Relationships>
</file>

<file path=ppt/slides/_rels/slide20.xml.rels><?xml version="1.0" encoding="UTF-8" standalone="yes"?>
<Relationships xmlns="http://schemas.openxmlformats.org/package/2006/relationships"><Relationship Id="rId5" Type="http://schemas.openxmlformats.org/officeDocument/2006/relationships/slideLayout" Target="../slideLayouts/slideLayout1.xml"/><Relationship Id="rId4" Type="http://schemas.openxmlformats.org/officeDocument/2006/relationships/image" Target="../media/image34.png"/><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image" Target="../media/image2.jpeg"/></Relationships>
</file>

<file path=ppt/slides/_rels/slide2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5.jpeg"/></Relationships>
</file>

<file path=ppt/slides/_rels/slide22.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image" Target="../media/image2.jpeg"/></Relationships>
</file>

<file path=ppt/slides/_rels/slide23.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2.jpeg"/></Relationships>
</file>

<file path=ppt/slides/_rels/slide24.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37.jpeg"/><Relationship Id="rId1" Type="http://schemas.openxmlformats.org/officeDocument/2006/relationships/image" Target="../media/image2.jpeg"/></Relationships>
</file>

<file path=ppt/slides/_rels/slide25.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image" Target="../media/image2.jpeg"/></Relationships>
</file>

<file path=ppt/slides/_rels/slide26.xml.rels><?xml version="1.0" encoding="UTF-8" standalone="yes"?>
<Relationships xmlns="http://schemas.openxmlformats.org/package/2006/relationships"><Relationship Id="rId9" Type="http://schemas.openxmlformats.org/officeDocument/2006/relationships/image" Target="../media/image47.jpeg"/><Relationship Id="rId8" Type="http://schemas.openxmlformats.org/officeDocument/2006/relationships/image" Target="../media/image46.png"/><Relationship Id="rId7" Type="http://schemas.openxmlformats.org/officeDocument/2006/relationships/image" Target="../media/image45.jpeg"/><Relationship Id="rId6" Type="http://schemas.openxmlformats.org/officeDocument/2006/relationships/image" Target="../media/image44.jpeg"/><Relationship Id="rId5" Type="http://schemas.openxmlformats.org/officeDocument/2006/relationships/image" Target="../media/image43.jpeg"/><Relationship Id="rId4" Type="http://schemas.openxmlformats.org/officeDocument/2006/relationships/image" Target="../media/image42.jpeg"/><Relationship Id="rId3" Type="http://schemas.openxmlformats.org/officeDocument/2006/relationships/image" Target="../media/image41.jpeg"/><Relationship Id="rId2" Type="http://schemas.openxmlformats.org/officeDocument/2006/relationships/image" Target="../media/image40.jpeg"/><Relationship Id="rId11" Type="http://schemas.openxmlformats.org/officeDocument/2006/relationships/slideLayout" Target="../slideLayouts/slideLayout1.xml"/><Relationship Id="rId10" Type="http://schemas.openxmlformats.org/officeDocument/2006/relationships/image" Target="../media/image48.png"/><Relationship Id="rId1" Type="http://schemas.openxmlformats.org/officeDocument/2006/relationships/image" Target="../media/image2.jpeg"/></Relationships>
</file>

<file path=ppt/slides/_rels/slide27.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49.png"/><Relationship Id="rId1" Type="http://schemas.openxmlformats.org/officeDocument/2006/relationships/image" Target="../media/image2.jpeg"/></Relationships>
</file>

<file path=ppt/slides/_rels/slide28.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image" Target="../media/image51.png"/><Relationship Id="rId2" Type="http://schemas.openxmlformats.org/officeDocument/2006/relationships/image" Target="../media/image50.png"/><Relationship Id="rId1" Type="http://schemas.openxmlformats.org/officeDocument/2006/relationships/image" Target="../media/image2.jpeg"/></Relationships>
</file>

<file path=ppt/slides/_rels/slide29.xml.rels><?xml version="1.0" encoding="UTF-8" standalone="yes"?>
<Relationships xmlns="http://schemas.openxmlformats.org/package/2006/relationships"><Relationship Id="rId6" Type="http://schemas.openxmlformats.org/officeDocument/2006/relationships/slideLayout" Target="../slideLayouts/slideLayout1.xml"/><Relationship Id="rId5" Type="http://schemas.openxmlformats.org/officeDocument/2006/relationships/image" Target="../media/image55.png"/><Relationship Id="rId4" Type="http://schemas.openxmlformats.org/officeDocument/2006/relationships/image" Target="../media/image54.png"/><Relationship Id="rId3" Type="http://schemas.openxmlformats.org/officeDocument/2006/relationships/image" Target="../media/image53.png"/><Relationship Id="rId2" Type="http://schemas.openxmlformats.org/officeDocument/2006/relationships/image" Target="../media/image52.jpeg"/><Relationship Id="rId1" Type="http://schemas.openxmlformats.org/officeDocument/2006/relationships/image" Target="../media/image2.jpeg"/></Relationships>
</file>

<file path=ppt/slides/_rels/slide30.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56.png"/><Relationship Id="rId1" Type="http://schemas.openxmlformats.org/officeDocument/2006/relationships/image" Target="../media/image2.jpeg"/></Relationships>
</file>

<file path=ppt/slides/_rels/slide3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57.png"/><Relationship Id="rId1" Type="http://schemas.openxmlformats.org/officeDocument/2006/relationships/image" Target="../media/image2.jpeg"/></Relationships>
</file>

<file path=ppt/slides/_rels/slide32.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58.png"/><Relationship Id="rId1" Type="http://schemas.openxmlformats.org/officeDocument/2006/relationships/image" Target="../media/image2.jpeg"/></Relationships>
</file>

<file path=ppt/slides/_rels/slide33.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2.jpeg"/></Relationships>
</file>

<file path=ppt/slides/_rels/slide34.xml.rels><?xml version="1.0" encoding="UTF-8" standalone="yes"?>
<Relationships xmlns="http://schemas.openxmlformats.org/package/2006/relationships"><Relationship Id="rId5" Type="http://schemas.openxmlformats.org/officeDocument/2006/relationships/slideLayout" Target="../slideLayouts/slideLayout1.xml"/><Relationship Id="rId4" Type="http://schemas.openxmlformats.org/officeDocument/2006/relationships/image" Target="../media/image61.png"/><Relationship Id="rId3" Type="http://schemas.openxmlformats.org/officeDocument/2006/relationships/image" Target="../media/image60.png"/><Relationship Id="rId2" Type="http://schemas.openxmlformats.org/officeDocument/2006/relationships/image" Target="../media/image59.png"/><Relationship Id="rId1" Type="http://schemas.openxmlformats.org/officeDocument/2006/relationships/image" Target="../media/image2.jpeg"/></Relationships>
</file>

<file path=ppt/slides/_rels/slide35.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5.jpe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rotWithShape="1">
          <a:blip r:embed="rId1"/>
          <a:stretch>
            <a:fillRect/>
          </a:stretch>
        </a:blipFill>
        <a:effectLst/>
      </p:bgPr>
    </p:bg>
    <p:spTree>
      <p:nvGrpSpPr>
        <p:cNvPr id="1" name=""/>
        <p:cNvGrpSpPr/>
        <p:nvPr/>
      </p:nvGrpSpPr>
      <p:grpSpPr/>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rotWithShape="1">
          <a:blip r:embed="rId1"/>
          <a:stretch>
            <a:fillRect/>
          </a:stretch>
        </a:blipFill>
        <a:effectLst/>
      </p:bgPr>
    </p:bg>
    <p:spTree>
      <p:nvGrpSpPr>
        <p:cNvPr id="1" name=""/>
        <p:cNvGrpSpPr/>
        <p:nvPr/>
      </p:nvGrpSpPr>
      <p:grpSpPr/>
      <p:sp>
        <p:nvSpPr>
          <p:cNvPr id="4098" name="文本框 3"/>
          <p:cNvSpPr/>
          <p:nvPr/>
        </p:nvSpPr>
        <p:spPr>
          <a:xfrm>
            <a:off x="4143375" y="758825"/>
            <a:ext cx="4351338" cy="460375"/>
          </a:xfrm>
          <a:prstGeom prst="rect">
            <a:avLst/>
          </a:prstGeom>
          <a:noFill/>
          <a:ln w="9525">
            <a:noFill/>
          </a:ln>
        </p:spPr>
        <p:txBody>
          <a:bodyPr wrap="square">
            <a:spAutoFit/>
          </a:bodyPr>
          <a:p>
            <a:pPr algn="ctr">
              <a:lnSpc>
                <a:spcPct val="100000"/>
              </a:lnSpc>
            </a:pPr>
            <a:r>
              <a:rPr lang="zh-CN" altLang="en-US" sz="2400" dirty="0">
                <a:solidFill>
                  <a:schemeClr val="tx1"/>
                </a:solidFill>
                <a:latin typeface="思源黑体 CN" panose="020B0400000000000000" charset="-122"/>
                <a:ea typeface="思源黑体 CN" panose="020B0400000000000000" charset="-122"/>
                <a:sym typeface="思源黑体 CN" panose="020B0400000000000000" charset="-122"/>
              </a:rPr>
              <a:t>爱人资公司简介</a:t>
            </a:r>
            <a:endParaRPr lang="zh-CN" altLang="en-US" dirty="0">
              <a:ea typeface="宋体" panose="02010600030101010101" pitchFamily="2" charset="-122"/>
            </a:endParaRPr>
          </a:p>
        </p:txBody>
      </p:sp>
      <p:pic>
        <p:nvPicPr>
          <p:cNvPr id="4099" name="图片 4" descr="airenzilogo"/>
          <p:cNvPicPr>
            <a:picLocks noChangeAspect="1"/>
          </p:cNvPicPr>
          <p:nvPr/>
        </p:nvPicPr>
        <p:blipFill>
          <a:blip r:embed="rId2"/>
          <a:stretch>
            <a:fillRect/>
          </a:stretch>
        </p:blipFill>
        <p:spPr>
          <a:xfrm>
            <a:off x="1866900" y="2127250"/>
            <a:ext cx="2155825" cy="2154238"/>
          </a:xfrm>
          <a:prstGeom prst="rect">
            <a:avLst/>
          </a:prstGeom>
          <a:noFill/>
          <a:ln w="9525">
            <a:noFill/>
          </a:ln>
        </p:spPr>
      </p:pic>
      <p:sp>
        <p:nvSpPr>
          <p:cNvPr id="4100" name="直接连接符 5"/>
          <p:cNvSpPr/>
          <p:nvPr/>
        </p:nvSpPr>
        <p:spPr>
          <a:xfrm>
            <a:off x="4307205" y="2352675"/>
            <a:ext cx="635" cy="2534920"/>
          </a:xfrm>
          <a:prstGeom prst="line">
            <a:avLst/>
          </a:prstGeom>
          <a:ln w="6350" cap="flat" cmpd="sng">
            <a:solidFill>
              <a:srgbClr val="29A589"/>
            </a:solidFill>
            <a:prstDash val="solid"/>
            <a:bevel/>
            <a:headEnd type="none" w="med" len="med"/>
            <a:tailEnd type="none" w="med" len="med"/>
          </a:ln>
        </p:spPr>
      </p:sp>
      <p:sp>
        <p:nvSpPr>
          <p:cNvPr id="4102" name="文本框 7"/>
          <p:cNvSpPr/>
          <p:nvPr/>
        </p:nvSpPr>
        <p:spPr>
          <a:xfrm>
            <a:off x="4143375" y="1219200"/>
            <a:ext cx="4351338" cy="368300"/>
          </a:xfrm>
          <a:prstGeom prst="rect">
            <a:avLst/>
          </a:prstGeom>
          <a:noFill/>
          <a:ln w="9525">
            <a:noFill/>
          </a:ln>
        </p:spPr>
        <p:txBody>
          <a:bodyPr wrap="square">
            <a:spAutoFit/>
          </a:bodyPr>
          <a:p>
            <a:pPr algn="ctr">
              <a:lnSpc>
                <a:spcPct val="100000"/>
              </a:lnSpc>
            </a:pPr>
            <a:r>
              <a:rPr lang="en-US" altLang="zh-CN">
                <a:solidFill>
                  <a:schemeClr val="tx1"/>
                </a:solidFill>
                <a:latin typeface="思源黑体 CN" panose="020B0400000000000000" charset="-122"/>
                <a:ea typeface="思源黑体 CN" panose="020B0400000000000000" charset="-122"/>
                <a:sym typeface="思源黑体 CN" panose="020B0400000000000000" charset="-122"/>
              </a:rPr>
              <a:t>About iHCCS</a:t>
            </a:r>
            <a:endParaRPr lang="en-US" altLang="zh-CN">
              <a:ea typeface="宋体" panose="02010600030101010101" pitchFamily="2" charset="-122"/>
            </a:endParaRPr>
          </a:p>
        </p:txBody>
      </p:sp>
      <p:sp>
        <p:nvSpPr>
          <p:cNvPr id="2" name="文本框 1"/>
          <p:cNvSpPr txBox="1"/>
          <p:nvPr/>
        </p:nvSpPr>
        <p:spPr>
          <a:xfrm>
            <a:off x="4718050" y="2225675"/>
            <a:ext cx="6376035" cy="2799715"/>
          </a:xfrm>
          <a:prstGeom prst="rect">
            <a:avLst/>
          </a:prstGeom>
          <a:noFill/>
        </p:spPr>
        <p:txBody>
          <a:bodyPr wrap="square" rtlCol="0" anchor="t">
            <a:spAutoFit/>
          </a:bodyPr>
          <a:p>
            <a:r>
              <a:rPr lang="zh-CN" altLang="en-US" sz="1600" dirty="0">
                <a:solidFill>
                  <a:srgbClr val="000000"/>
                </a:solidFill>
                <a:latin typeface="思源黑体 CN" panose="020B0400000000000000" charset="-122"/>
                <a:ea typeface="思源黑体 CN" panose="020B0400000000000000" charset="-122"/>
              </a:rPr>
              <a:t>爱人资（IHCCS）是全球领先的</a:t>
            </a:r>
            <a:r>
              <a:rPr lang="zh-CN" altLang="en-US" sz="1600" dirty="0">
                <a:solidFill>
                  <a:srgbClr val="1CAEBC"/>
                </a:solidFill>
                <a:latin typeface="思源黑体 CN" panose="020B0400000000000000" charset="-122"/>
                <a:ea typeface="思源黑体 CN" panose="020B0400000000000000" charset="-122"/>
              </a:rPr>
              <a:t>创新型科技服务</a:t>
            </a:r>
            <a:r>
              <a:rPr lang="zh-CN" altLang="en-US" sz="1600" dirty="0">
                <a:solidFill>
                  <a:srgbClr val="000000"/>
                </a:solidFill>
                <a:latin typeface="思源黑体 CN" panose="020B0400000000000000" charset="-122"/>
                <a:ea typeface="思源黑体 CN" panose="020B0400000000000000" charset="-122"/>
              </a:rPr>
              <a:t>公司。利用区块链、人脸识别、AI技术及应用创新，打造全球领先的“万人秒签劳动合同SaaS”及“劳动力智能管理SaaS”。</a:t>
            </a:r>
            <a:endParaRPr lang="zh-CN" altLang="en-US" sz="1600" dirty="0">
              <a:solidFill>
                <a:srgbClr val="000000"/>
              </a:solidFill>
              <a:latin typeface="思源黑体 CN" panose="020B0400000000000000" charset="-122"/>
              <a:ea typeface="思源黑体 CN" panose="020B0400000000000000" charset="-122"/>
            </a:endParaRPr>
          </a:p>
          <a:p>
            <a:endParaRPr lang="zh-CN" altLang="en-US" sz="1600" dirty="0">
              <a:solidFill>
                <a:srgbClr val="000000"/>
              </a:solidFill>
              <a:latin typeface="思源黑体 CN" panose="020B0400000000000000" charset="-122"/>
              <a:ea typeface="思源黑体 CN" panose="020B0400000000000000" charset="-122"/>
            </a:endParaRPr>
          </a:p>
          <a:p>
            <a:r>
              <a:rPr lang="zh-CN" altLang="en-US" sz="1600" dirty="0">
                <a:solidFill>
                  <a:srgbClr val="000000"/>
                </a:solidFill>
                <a:latin typeface="思源黑体 CN" panose="020B0400000000000000" charset="-122"/>
                <a:ea typeface="思源黑体 CN" panose="020B0400000000000000" charset="-122"/>
              </a:rPr>
              <a:t>爱人资为中大企业人力资源提供HRSaaS、技术支持、</a:t>
            </a:r>
            <a:r>
              <a:rPr lang="zh-CN" altLang="en-US" sz="1600" dirty="0">
                <a:solidFill>
                  <a:srgbClr val="000000"/>
                </a:solidFill>
                <a:latin typeface="思源黑体 CN" panose="020B0400000000000000" charset="-122"/>
                <a:ea typeface="思源黑体 CN" panose="020B0400000000000000" charset="-122"/>
                <a:sym typeface="+mn-ea"/>
              </a:rPr>
              <a:t>商业人力资源结算、</a:t>
            </a:r>
            <a:r>
              <a:rPr lang="zh-CN" altLang="en-US" sz="1600" dirty="0">
                <a:solidFill>
                  <a:srgbClr val="000000"/>
                </a:solidFill>
                <a:latin typeface="思源黑体 CN" panose="020B0400000000000000" charset="-122"/>
                <a:ea typeface="思源黑体 CN" panose="020B0400000000000000" charset="-122"/>
              </a:rPr>
              <a:t>管理咨询和业务流程外包服务。</a:t>
            </a:r>
            <a:r>
              <a:rPr lang="zh-CN" altLang="en-US" sz="1600" dirty="0">
                <a:solidFill>
                  <a:srgbClr val="000000"/>
                </a:solidFill>
                <a:latin typeface="思源黑体 CN" panose="020B0400000000000000" charset="-122"/>
                <a:ea typeface="思源黑体 CN" panose="020B0400000000000000" charset="-122"/>
                <a:sym typeface="+mn-ea"/>
              </a:rPr>
              <a:t>减化了事务和流程，提高了管理效率。</a:t>
            </a:r>
            <a:r>
              <a:rPr lang="zh-CN" altLang="en-US" sz="1600" dirty="0">
                <a:solidFill>
                  <a:srgbClr val="000000"/>
                </a:solidFill>
                <a:latin typeface="思源黑体 CN" panose="020B0400000000000000" charset="-122"/>
                <a:ea typeface="思源黑体 CN" panose="020B0400000000000000" charset="-122"/>
              </a:rPr>
              <a:t>帮助客户在</a:t>
            </a:r>
            <a:r>
              <a:rPr lang="zh-CN" altLang="en-US" sz="1600" dirty="0">
                <a:solidFill>
                  <a:srgbClr val="1CAEBC"/>
                </a:solidFill>
                <a:latin typeface="思源黑体 CN" panose="020B0400000000000000" charset="-122"/>
                <a:ea typeface="思源黑体 CN" panose="020B0400000000000000" charset="-122"/>
              </a:rPr>
              <a:t>“</a:t>
            </a:r>
            <a:r>
              <a:rPr lang="zh-CN" altLang="en-US" sz="1600" dirty="0">
                <a:solidFill>
                  <a:srgbClr val="1CAEBC"/>
                </a:solidFill>
                <a:latin typeface="思源黑体 CN" panose="020B0400000000000000" charset="-122"/>
                <a:ea typeface="思源黑体 CN" panose="020B0400000000000000" charset="-122"/>
                <a:sym typeface="+mn-ea"/>
              </a:rPr>
              <a:t>经营理念、智能应用、专业服务和质量承诺”</a:t>
            </a:r>
            <a:r>
              <a:rPr lang="zh-CN" altLang="en-US" sz="1600" dirty="0">
                <a:solidFill>
                  <a:srgbClr val="000000"/>
                </a:solidFill>
                <a:latin typeface="思源黑体 CN" panose="020B0400000000000000" charset="-122"/>
                <a:ea typeface="思源黑体 CN" panose="020B0400000000000000" charset="-122"/>
                <a:sym typeface="+mn-ea"/>
              </a:rPr>
              <a:t>方面实现</a:t>
            </a:r>
            <a:r>
              <a:rPr lang="zh-CN" altLang="en-US" sz="1600" dirty="0">
                <a:solidFill>
                  <a:srgbClr val="000000"/>
                </a:solidFill>
                <a:latin typeface="思源黑体 CN" panose="020B0400000000000000" charset="-122"/>
                <a:ea typeface="思源黑体 CN" panose="020B0400000000000000" charset="-122"/>
              </a:rPr>
              <a:t>深远意义的变革。</a:t>
            </a:r>
            <a:endParaRPr lang="zh-CN" altLang="en-US" sz="1600" dirty="0">
              <a:solidFill>
                <a:srgbClr val="000000"/>
              </a:solidFill>
              <a:latin typeface="思源黑体 CN" panose="020B0400000000000000" charset="-122"/>
              <a:ea typeface="思源黑体 CN" panose="020B0400000000000000" charset="-122"/>
            </a:endParaRPr>
          </a:p>
          <a:p>
            <a:endParaRPr lang="zh-CN" altLang="en-US" sz="1600" dirty="0">
              <a:solidFill>
                <a:srgbClr val="000000"/>
              </a:solidFill>
              <a:latin typeface="思源黑体 CN" panose="020B0400000000000000" charset="-122"/>
              <a:ea typeface="思源黑体 CN" panose="020B0400000000000000" charset="-122"/>
            </a:endParaRPr>
          </a:p>
          <a:p>
            <a:r>
              <a:rPr lang="zh-CN" altLang="en-US" sz="1600" dirty="0">
                <a:solidFill>
                  <a:srgbClr val="000000"/>
                </a:solidFill>
                <a:latin typeface="思源黑体 CN" panose="020B0400000000000000" charset="-122"/>
                <a:ea typeface="思源黑体 CN" panose="020B0400000000000000" charset="-122"/>
              </a:rPr>
              <a:t>爱人资已用“科技驱动未来，服务创造价值”的企业理念，服务了包括全球知名、国有、民营等各种不同经营模式的企业。</a:t>
            </a:r>
            <a:endParaRPr lang="zh-CN" altLang="en-US" sz="1600" dirty="0">
              <a:solidFill>
                <a:srgbClr val="000000"/>
              </a:solidFill>
              <a:latin typeface="思源黑体 CN" panose="020B0400000000000000" charset="-122"/>
              <a:ea typeface="思源黑体 CN" panose="020B0400000000000000" charset="-122"/>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rotWithShape="1">
          <a:blip r:embed="rId1"/>
          <a:stretch>
            <a:fillRect/>
          </a:stretch>
        </a:blipFill>
        <a:effectLst/>
      </p:bgPr>
    </p:bg>
    <p:spTree>
      <p:nvGrpSpPr>
        <p:cNvPr id="1" name=""/>
        <p:cNvGrpSpPr/>
        <p:nvPr/>
      </p:nvGrpSpPr>
      <p:grpSpPr/>
      <p:sp>
        <p:nvSpPr>
          <p:cNvPr id="5122" name="文本框 3"/>
          <p:cNvSpPr/>
          <p:nvPr/>
        </p:nvSpPr>
        <p:spPr>
          <a:xfrm>
            <a:off x="4797425" y="1331913"/>
            <a:ext cx="2851150" cy="398462"/>
          </a:xfrm>
          <a:prstGeom prst="rect">
            <a:avLst/>
          </a:prstGeom>
          <a:noFill/>
          <a:ln w="9525">
            <a:noFill/>
          </a:ln>
        </p:spPr>
        <p:txBody>
          <a:bodyPr wrap="square">
            <a:spAutoFit/>
          </a:bodyPr>
          <a:p>
            <a:pPr algn="l">
              <a:lnSpc>
                <a:spcPct val="100000"/>
              </a:lnSpc>
            </a:pPr>
            <a:r>
              <a:rPr lang="zh-CN" altLang="en-US" sz="2000" dirty="0">
                <a:solidFill>
                  <a:schemeClr val="tx1"/>
                </a:solidFill>
                <a:latin typeface="思源黑体 CN" panose="020B0400000000000000" charset="-122"/>
                <a:ea typeface="思源黑体 CN" panose="020B0400000000000000" charset="-122"/>
                <a:sym typeface="思源黑体 CN" panose="020B0400000000000000" charset="-122"/>
              </a:rPr>
              <a:t>01.开发产品的基础</a:t>
            </a:r>
            <a:endParaRPr lang="zh-CN" altLang="en-US" dirty="0">
              <a:ea typeface="宋体" panose="02010600030101010101" pitchFamily="2" charset="-122"/>
            </a:endParaRPr>
          </a:p>
        </p:txBody>
      </p:sp>
      <p:sp>
        <p:nvSpPr>
          <p:cNvPr id="5123" name="文本框 11"/>
          <p:cNvSpPr/>
          <p:nvPr/>
        </p:nvSpPr>
        <p:spPr>
          <a:xfrm>
            <a:off x="4797425" y="2520950"/>
            <a:ext cx="3725863" cy="400050"/>
          </a:xfrm>
          <a:prstGeom prst="rect">
            <a:avLst/>
          </a:prstGeom>
          <a:noFill/>
          <a:ln w="9525">
            <a:noFill/>
          </a:ln>
        </p:spPr>
        <p:txBody>
          <a:bodyPr wrap="square">
            <a:spAutoFit/>
          </a:bodyPr>
          <a:p>
            <a:pPr algn="l">
              <a:lnSpc>
                <a:spcPct val="100000"/>
              </a:lnSpc>
            </a:pPr>
            <a:r>
              <a:rPr lang="en-US" altLang="x-none" sz="2000" dirty="0">
                <a:solidFill>
                  <a:schemeClr val="tx1"/>
                </a:solidFill>
                <a:latin typeface="思源黑体 CN" panose="020B0400000000000000" charset="-122"/>
                <a:ea typeface="思源黑体 CN" panose="020B0400000000000000" charset="-122"/>
                <a:sym typeface="思源黑体 CN" panose="020B0400000000000000" charset="-122"/>
              </a:rPr>
              <a:t>02</a:t>
            </a:r>
            <a:r>
              <a:rPr lang="zh-CN" altLang="en-US" sz="2000" dirty="0">
                <a:solidFill>
                  <a:schemeClr val="tx1"/>
                </a:solidFill>
                <a:latin typeface="思源黑体 CN" panose="020B0400000000000000" charset="-122"/>
                <a:ea typeface="思源黑体 CN" panose="020B0400000000000000" charset="-122"/>
                <a:sym typeface="思源黑体 CN" panose="020B0400000000000000" charset="-122"/>
              </a:rPr>
              <a:t>.爱人资产品体系</a:t>
            </a:r>
            <a:endParaRPr lang="zh-CN" altLang="en-US" dirty="0">
              <a:ea typeface="宋体" panose="02010600030101010101" pitchFamily="2" charset="-122"/>
            </a:endParaRPr>
          </a:p>
        </p:txBody>
      </p:sp>
      <p:sp>
        <p:nvSpPr>
          <p:cNvPr id="5124" name="文本框 12"/>
          <p:cNvSpPr/>
          <p:nvPr/>
        </p:nvSpPr>
        <p:spPr>
          <a:xfrm>
            <a:off x="4797425" y="3711575"/>
            <a:ext cx="3725863" cy="398463"/>
          </a:xfrm>
          <a:prstGeom prst="rect">
            <a:avLst/>
          </a:prstGeom>
          <a:noFill/>
          <a:ln w="9525">
            <a:noFill/>
          </a:ln>
        </p:spPr>
        <p:txBody>
          <a:bodyPr wrap="square">
            <a:spAutoFit/>
          </a:bodyPr>
          <a:p>
            <a:pPr algn="l">
              <a:lnSpc>
                <a:spcPct val="100000"/>
              </a:lnSpc>
            </a:pPr>
            <a:r>
              <a:rPr lang="en-US" altLang="x-none" sz="2000" dirty="0">
                <a:solidFill>
                  <a:schemeClr val="tx1"/>
                </a:solidFill>
                <a:latin typeface="思源黑体 CN" panose="020B0400000000000000" charset="-122"/>
                <a:ea typeface="思源黑体 CN" panose="020B0400000000000000" charset="-122"/>
                <a:sym typeface="思源黑体 CN" panose="020B0400000000000000" charset="-122"/>
              </a:rPr>
              <a:t>03</a:t>
            </a:r>
            <a:r>
              <a:rPr lang="zh-CN" altLang="en-US" sz="2000" dirty="0">
                <a:solidFill>
                  <a:schemeClr val="tx1"/>
                </a:solidFill>
                <a:latin typeface="思源黑体 CN" panose="020B0400000000000000" charset="-122"/>
                <a:ea typeface="思源黑体 CN" panose="020B0400000000000000" charset="-122"/>
                <a:sym typeface="思源黑体 CN" panose="020B0400000000000000" charset="-122"/>
              </a:rPr>
              <a:t>.云签约产品说明</a:t>
            </a:r>
            <a:endParaRPr lang="zh-CN" altLang="en-US" dirty="0">
              <a:ea typeface="宋体" panose="02010600030101010101" pitchFamily="2" charset="-122"/>
            </a:endParaRPr>
          </a:p>
        </p:txBody>
      </p:sp>
      <p:sp>
        <p:nvSpPr>
          <p:cNvPr id="5125" name="文本框 13"/>
          <p:cNvSpPr/>
          <p:nvPr/>
        </p:nvSpPr>
        <p:spPr>
          <a:xfrm>
            <a:off x="4797425" y="4900613"/>
            <a:ext cx="3725863" cy="398462"/>
          </a:xfrm>
          <a:prstGeom prst="rect">
            <a:avLst/>
          </a:prstGeom>
          <a:noFill/>
          <a:ln w="9525">
            <a:noFill/>
          </a:ln>
        </p:spPr>
        <p:txBody>
          <a:bodyPr wrap="square">
            <a:spAutoFit/>
          </a:bodyPr>
          <a:p>
            <a:pPr algn="l">
              <a:lnSpc>
                <a:spcPct val="100000"/>
              </a:lnSpc>
            </a:pPr>
            <a:r>
              <a:rPr lang="en-US" altLang="x-none" sz="2000" dirty="0">
                <a:solidFill>
                  <a:schemeClr val="tx1"/>
                </a:solidFill>
                <a:latin typeface="思源黑体 CN" panose="020B0400000000000000" charset="-122"/>
                <a:ea typeface="思源黑体 CN" panose="020B0400000000000000" charset="-122"/>
                <a:sym typeface="思源黑体 CN" panose="020B0400000000000000" charset="-122"/>
              </a:rPr>
              <a:t>04</a:t>
            </a:r>
            <a:r>
              <a:rPr lang="zh-CN" altLang="en-US" sz="2000" dirty="0">
                <a:solidFill>
                  <a:schemeClr val="tx1"/>
                </a:solidFill>
                <a:latin typeface="思源黑体 CN" panose="020B0400000000000000" charset="-122"/>
                <a:ea typeface="思源黑体 CN" panose="020B0400000000000000" charset="-122"/>
                <a:sym typeface="思源黑体 CN" panose="020B0400000000000000" charset="-122"/>
              </a:rPr>
              <a:t>.企业主使用顾虑</a:t>
            </a:r>
            <a:endParaRPr lang="zh-CN" altLang="en-US" dirty="0">
              <a:ea typeface="宋体" panose="02010600030101010101" pitchFamily="2" charset="-122"/>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rotWithShape="1">
          <a:blip r:embed="rId1"/>
          <a:stretch>
            <a:fillRect/>
          </a:stretch>
        </a:blipFill>
        <a:effectLst/>
      </p:bgPr>
    </p:bg>
    <p:spTree>
      <p:nvGrpSpPr>
        <p:cNvPr id="1" name=""/>
        <p:cNvGrpSpPr/>
        <p:nvPr/>
      </p:nvGrpSpPr>
      <p:grpSpPr/>
      <p:sp>
        <p:nvSpPr>
          <p:cNvPr id="8194" name="矩形 6"/>
          <p:cNvSpPr/>
          <p:nvPr/>
        </p:nvSpPr>
        <p:spPr>
          <a:xfrm>
            <a:off x="3619500" y="-4127"/>
            <a:ext cx="4953000" cy="719137"/>
          </a:xfrm>
          <a:prstGeom prst="rect">
            <a:avLst/>
          </a:prstGeom>
          <a:solidFill>
            <a:srgbClr val="1CAEBC"/>
          </a:solidFill>
          <a:ln w="12700">
            <a:noFill/>
          </a:ln>
        </p:spPr>
        <p:txBody>
          <a:bodyPr anchor="ctr"/>
          <a:p>
            <a:pPr algn="ctr">
              <a:lnSpc>
                <a:spcPct val="100000"/>
              </a:lnSpc>
            </a:pPr>
            <a:endParaRPr>
              <a:solidFill>
                <a:srgbClr val="FFFFFF"/>
              </a:solidFill>
              <a:latin typeface="宋体" panose="02010600030101010101" pitchFamily="2" charset="-122"/>
              <a:ea typeface="宋体" panose="02010600030101010101" pitchFamily="2" charset="-122"/>
              <a:sym typeface="宋体" panose="02010600030101010101" pitchFamily="2" charset="-122"/>
            </a:endParaRPr>
          </a:p>
        </p:txBody>
      </p:sp>
      <p:sp>
        <p:nvSpPr>
          <p:cNvPr id="8195" name="文本框 7"/>
          <p:cNvSpPr/>
          <p:nvPr/>
        </p:nvSpPr>
        <p:spPr>
          <a:xfrm>
            <a:off x="3759200" y="90488"/>
            <a:ext cx="4673600" cy="522287"/>
          </a:xfrm>
          <a:prstGeom prst="rect">
            <a:avLst/>
          </a:prstGeom>
          <a:noFill/>
          <a:ln w="9525">
            <a:noFill/>
          </a:ln>
        </p:spPr>
        <p:txBody>
          <a:bodyPr wrap="square">
            <a:spAutoFit/>
          </a:bodyPr>
          <a:p>
            <a:pPr algn="ctr">
              <a:lnSpc>
                <a:spcPct val="100000"/>
              </a:lnSpc>
            </a:pPr>
            <a:r>
              <a:rPr lang="zh-CN" altLang="en-US" sz="2800" dirty="0">
                <a:solidFill>
                  <a:schemeClr val="bg1"/>
                </a:solidFill>
                <a:latin typeface="思源黑体 CN" panose="020B0400000000000000" charset="-122"/>
                <a:ea typeface="思源黑体 CN" panose="020B0400000000000000" charset="-122"/>
                <a:sym typeface="思源黑体 CN" panose="020B0400000000000000" charset="-122"/>
              </a:rPr>
              <a:t>与大企业合作契机</a:t>
            </a:r>
            <a:endParaRPr lang="zh-CN" altLang="en-US" dirty="0">
              <a:ea typeface="宋体" panose="02010600030101010101" pitchFamily="2" charset="-122"/>
            </a:endParaRPr>
          </a:p>
        </p:txBody>
      </p:sp>
      <p:sp>
        <p:nvSpPr>
          <p:cNvPr id="8196" name="Shape 811"/>
          <p:cNvSpPr/>
          <p:nvPr/>
        </p:nvSpPr>
        <p:spPr>
          <a:xfrm>
            <a:off x="1438910" y="2075180"/>
            <a:ext cx="4440238" cy="3760788"/>
          </a:xfrm>
          <a:prstGeom prst="roundRect">
            <a:avLst>
              <a:gd name="adj" fmla="val 3269"/>
            </a:avLst>
          </a:prstGeom>
          <a:solidFill>
            <a:srgbClr val="F2F2F2"/>
          </a:solidFill>
          <a:ln w="25400" cap="flat" cmpd="sng">
            <a:solidFill>
              <a:srgbClr val="FFFFFF"/>
            </a:solidFill>
            <a:prstDash val="solid"/>
            <a:bevel/>
            <a:headEnd type="none" w="med" len="med"/>
            <a:tailEnd type="none" w="med" len="med"/>
          </a:ln>
        </p:spPr>
        <p:txBody>
          <a:bodyPr lIns="0" tIns="0" rIns="0" bIns="0" anchor="ctr"/>
          <a:p>
            <a:pPr algn="ctr">
              <a:lnSpc>
                <a:spcPct val="100000"/>
              </a:lnSpc>
            </a:pPr>
            <a:endParaRPr sz="2400">
              <a:solidFill>
                <a:srgbClr val="FFFFFF"/>
              </a:solidFill>
              <a:latin typeface="Calibri" panose="020F0502020204030204" charset="0"/>
              <a:ea typeface="宋体" panose="02010600030101010101" pitchFamily="2" charset="-122"/>
              <a:sym typeface="Calibri" panose="020F0502020204030204" charset="0"/>
            </a:endParaRPr>
          </a:p>
        </p:txBody>
      </p:sp>
      <p:sp>
        <p:nvSpPr>
          <p:cNvPr id="8197" name="Shape 812"/>
          <p:cNvSpPr/>
          <p:nvPr/>
        </p:nvSpPr>
        <p:spPr>
          <a:xfrm>
            <a:off x="2543810" y="2483803"/>
            <a:ext cx="1778000" cy="307340"/>
          </a:xfrm>
          <a:prstGeom prst="rect">
            <a:avLst/>
          </a:prstGeom>
          <a:noFill/>
          <a:ln w="9525">
            <a:noFill/>
          </a:ln>
        </p:spPr>
        <p:txBody>
          <a:bodyPr wrap="none" lIns="0" tIns="0" rIns="0" bIns="0">
            <a:spAutoFit/>
          </a:bodyPr>
          <a:p>
            <a:pPr algn="ctr">
              <a:lnSpc>
                <a:spcPct val="100000"/>
              </a:lnSpc>
            </a:pPr>
            <a:r>
              <a:rPr lang="zh-CN" altLang="en-US" sz="2000" dirty="0">
                <a:solidFill>
                  <a:schemeClr val="tx1"/>
                </a:solidFill>
                <a:latin typeface="思源黑体 CN" panose="020B0400000000000000" charset="-122"/>
                <a:ea typeface="思源黑体 CN" panose="020B0400000000000000" charset="-122"/>
                <a:sym typeface="思源黑体 CN" panose="020B0400000000000000" charset="-122"/>
              </a:rPr>
              <a:t>中大型企业动机</a:t>
            </a:r>
            <a:endParaRPr lang="zh-CN" altLang="en-US" sz="2000" dirty="0">
              <a:solidFill>
                <a:schemeClr val="tx1"/>
              </a:solidFill>
              <a:latin typeface="思源黑体 CN" panose="020B0400000000000000" charset="-122"/>
              <a:ea typeface="思源黑体 CN" panose="020B0400000000000000" charset="-122"/>
              <a:sym typeface="思源黑体 CN" panose="020B0400000000000000" charset="-122"/>
            </a:endParaRPr>
          </a:p>
        </p:txBody>
      </p:sp>
      <p:sp>
        <p:nvSpPr>
          <p:cNvPr id="8198" name="Shape 814"/>
          <p:cNvSpPr/>
          <p:nvPr/>
        </p:nvSpPr>
        <p:spPr>
          <a:xfrm>
            <a:off x="1635125" y="3118168"/>
            <a:ext cx="4184650" cy="1844675"/>
          </a:xfrm>
          <a:prstGeom prst="rect">
            <a:avLst/>
          </a:prstGeom>
          <a:noFill/>
          <a:ln w="9525">
            <a:noFill/>
          </a:ln>
        </p:spPr>
        <p:txBody>
          <a:bodyPr lIns="0" tIns="0" rIns="0" bIns="0">
            <a:spAutoFit/>
          </a:bodyPr>
          <a:p>
            <a:pPr marL="252730" indent="-252730" eaLnBrk="0" hangingPunct="0">
              <a:lnSpc>
                <a:spcPct val="150000"/>
              </a:lnSpc>
              <a:spcBef>
                <a:spcPct val="20000"/>
              </a:spcBef>
              <a:buFont typeface="Wingdings" panose="05000000000000000000" pitchFamily="2" charset="2"/>
              <a:buChar char="u"/>
            </a:pPr>
            <a:r>
              <a:rPr lang="zh-CN" altLang="en-US" sz="1200" dirty="0">
                <a:solidFill>
                  <a:schemeClr val="tx1"/>
                </a:solidFill>
                <a:latin typeface="思源黑体 CN" panose="020B0400000000000000" charset="-122"/>
                <a:ea typeface="思源黑体 CN" panose="020B0400000000000000" charset="-122"/>
                <a:sym typeface="思源黑体 CN" panose="020B0400000000000000" charset="-122"/>
              </a:rPr>
              <a:t>数字与智能化转型，与时代趋势同步</a:t>
            </a:r>
            <a:endParaRPr lang="zh-CN" altLang="en-US" sz="1200" dirty="0">
              <a:solidFill>
                <a:schemeClr val="tx1"/>
              </a:solidFill>
              <a:latin typeface="思源黑体 CN" panose="020B0400000000000000" charset="-122"/>
              <a:ea typeface="思源黑体 CN" panose="020B0400000000000000" charset="-122"/>
              <a:sym typeface="思源黑体 CN" panose="020B0400000000000000" charset="-122"/>
            </a:endParaRPr>
          </a:p>
          <a:p>
            <a:pPr marL="252730" indent="-252730" eaLnBrk="0" hangingPunct="0">
              <a:lnSpc>
                <a:spcPct val="150000"/>
              </a:lnSpc>
              <a:spcBef>
                <a:spcPct val="20000"/>
              </a:spcBef>
              <a:buFont typeface="Wingdings" panose="05000000000000000000" pitchFamily="2" charset="2"/>
              <a:buChar char="u"/>
            </a:pPr>
            <a:r>
              <a:rPr lang="zh-CN" altLang="en-US" sz="1200" dirty="0">
                <a:solidFill>
                  <a:schemeClr val="tx1"/>
                </a:solidFill>
                <a:latin typeface="思源黑体 CN" panose="020B0400000000000000" charset="-122"/>
                <a:ea typeface="思源黑体 CN" panose="020B0400000000000000" charset="-122"/>
                <a:sym typeface="思源黑体 CN" panose="020B0400000000000000" charset="-122"/>
              </a:rPr>
              <a:t>降耗增效，控制风险</a:t>
            </a:r>
            <a:endParaRPr lang="zh-CN" altLang="en-US" sz="1200" dirty="0">
              <a:solidFill>
                <a:schemeClr val="tx1"/>
              </a:solidFill>
              <a:latin typeface="思源黑体 CN" panose="020B0400000000000000" charset="-122"/>
              <a:ea typeface="思源黑体 CN" panose="020B0400000000000000" charset="-122"/>
              <a:sym typeface="思源黑体 CN" panose="020B0400000000000000" charset="-122"/>
            </a:endParaRPr>
          </a:p>
          <a:p>
            <a:pPr marL="252730" indent="-252730" eaLnBrk="0" hangingPunct="0">
              <a:lnSpc>
                <a:spcPct val="150000"/>
              </a:lnSpc>
              <a:spcBef>
                <a:spcPct val="20000"/>
              </a:spcBef>
              <a:buFont typeface="Wingdings" panose="05000000000000000000" pitchFamily="2" charset="2"/>
              <a:buChar char="u"/>
            </a:pPr>
            <a:r>
              <a:rPr lang="zh-CN" altLang="en-US" sz="1200" dirty="0">
                <a:solidFill>
                  <a:schemeClr val="tx1"/>
                </a:solidFill>
                <a:latin typeface="思源黑体 CN" panose="020B0400000000000000" charset="-122"/>
                <a:ea typeface="思源黑体 CN" panose="020B0400000000000000" charset="-122"/>
                <a:sym typeface="思源黑体 CN" panose="020B0400000000000000" charset="-122"/>
              </a:rPr>
              <a:t>寻求突破，不断创造用户与社会价值</a:t>
            </a:r>
            <a:endParaRPr lang="zh-CN" altLang="en-US" sz="1200" dirty="0">
              <a:solidFill>
                <a:schemeClr val="tx1"/>
              </a:solidFill>
              <a:latin typeface="思源黑体 CN" panose="020B0400000000000000" charset="-122"/>
              <a:ea typeface="思源黑体 CN" panose="020B0400000000000000" charset="-122"/>
              <a:sym typeface="思源黑体 CN" panose="020B0400000000000000" charset="-122"/>
            </a:endParaRPr>
          </a:p>
          <a:p>
            <a:pPr marL="252730" indent="-252730" eaLnBrk="0" hangingPunct="0">
              <a:lnSpc>
                <a:spcPct val="150000"/>
              </a:lnSpc>
              <a:spcBef>
                <a:spcPct val="20000"/>
              </a:spcBef>
              <a:buFont typeface="Wingdings" panose="05000000000000000000" pitchFamily="2" charset="2"/>
              <a:buChar char="u"/>
            </a:pPr>
            <a:r>
              <a:rPr lang="zh-CN" altLang="en-US" sz="1200" dirty="0">
                <a:solidFill>
                  <a:schemeClr val="tx1"/>
                </a:solidFill>
                <a:latin typeface="思源黑体 CN" panose="020B0400000000000000" charset="-122"/>
                <a:ea typeface="思源黑体 CN" panose="020B0400000000000000" charset="-122"/>
                <a:sym typeface="思源黑体 CN" panose="020B0400000000000000" charset="-122"/>
              </a:rPr>
              <a:t>员工基数大，人事工作繁重，也易出错</a:t>
            </a:r>
            <a:endParaRPr lang="zh-CN" altLang="en-US" sz="1200" dirty="0">
              <a:solidFill>
                <a:schemeClr val="tx1"/>
              </a:solidFill>
              <a:latin typeface="思源黑体 CN" panose="020B0400000000000000" charset="-122"/>
              <a:ea typeface="思源黑体 CN" panose="020B0400000000000000" charset="-122"/>
              <a:sym typeface="思源黑体 CN" panose="020B0400000000000000" charset="-122"/>
            </a:endParaRPr>
          </a:p>
          <a:p>
            <a:pPr marL="252730" indent="-252730" eaLnBrk="0" hangingPunct="0">
              <a:lnSpc>
                <a:spcPct val="150000"/>
              </a:lnSpc>
              <a:spcBef>
                <a:spcPct val="20000"/>
              </a:spcBef>
              <a:buFont typeface="Wingdings" panose="05000000000000000000" pitchFamily="2" charset="2"/>
              <a:buChar char="u"/>
            </a:pPr>
            <a:r>
              <a:rPr lang="zh-CN" altLang="en-US" sz="1200" dirty="0">
                <a:solidFill>
                  <a:schemeClr val="tx1"/>
                </a:solidFill>
                <a:latin typeface="思源黑体 CN" panose="020B0400000000000000" charset="-122"/>
                <a:ea typeface="思源黑体 CN" panose="020B0400000000000000" charset="-122"/>
                <a:sym typeface="思源黑体 CN" panose="020B0400000000000000" charset="-122"/>
              </a:rPr>
              <a:t>企业用人风险难以控制，增加公司硬性成本</a:t>
            </a:r>
            <a:endParaRPr lang="zh-CN" altLang="en-US" sz="1200" dirty="0">
              <a:solidFill>
                <a:schemeClr val="tx1"/>
              </a:solidFill>
              <a:latin typeface="思源黑体 CN" panose="020B0400000000000000" charset="-122"/>
              <a:ea typeface="思源黑体 CN" panose="020B0400000000000000" charset="-122"/>
              <a:sym typeface="思源黑体 CN" panose="020B0400000000000000" charset="-122"/>
            </a:endParaRPr>
          </a:p>
          <a:p>
            <a:pPr marL="252730" indent="-252730" eaLnBrk="0" hangingPunct="0">
              <a:lnSpc>
                <a:spcPct val="150000"/>
              </a:lnSpc>
              <a:spcBef>
                <a:spcPct val="20000"/>
              </a:spcBef>
              <a:buFont typeface="Wingdings" panose="05000000000000000000" pitchFamily="2" charset="2"/>
              <a:buChar char="u"/>
            </a:pPr>
            <a:r>
              <a:rPr lang="zh-CN" altLang="en-US" sz="1200" dirty="0">
                <a:solidFill>
                  <a:schemeClr val="tx1"/>
                </a:solidFill>
                <a:latin typeface="思源黑体 CN" panose="020B0400000000000000" charset="-122"/>
                <a:ea typeface="思源黑体 CN" panose="020B0400000000000000" charset="-122"/>
                <a:sym typeface="思源黑体 CN" panose="020B0400000000000000" charset="-122"/>
              </a:rPr>
              <a:t>大公司需求多样、复杂，对供应商的把控要求高</a:t>
            </a:r>
            <a:endParaRPr lang="zh-CN" altLang="en-US" dirty="0">
              <a:ea typeface="宋体" panose="02010600030101010101" pitchFamily="2" charset="-122"/>
            </a:endParaRPr>
          </a:p>
        </p:txBody>
      </p:sp>
      <p:sp>
        <p:nvSpPr>
          <p:cNvPr id="8199" name="Shape 818"/>
          <p:cNvSpPr/>
          <p:nvPr/>
        </p:nvSpPr>
        <p:spPr>
          <a:xfrm flipV="1">
            <a:off x="1449388" y="2954655"/>
            <a:ext cx="4418012" cy="1588"/>
          </a:xfrm>
          <a:prstGeom prst="line">
            <a:avLst/>
          </a:prstGeom>
          <a:ln w="22225" cap="flat" cmpd="sng">
            <a:solidFill>
              <a:srgbClr val="D8D8D8"/>
            </a:solidFill>
            <a:prstDash val="solid"/>
            <a:bevel/>
            <a:headEnd type="none" w="med" len="med"/>
            <a:tailEnd type="none" w="med" len="med"/>
          </a:ln>
        </p:spPr>
      </p:sp>
      <p:sp>
        <p:nvSpPr>
          <p:cNvPr id="8200" name="Shape 811"/>
          <p:cNvSpPr/>
          <p:nvPr/>
        </p:nvSpPr>
        <p:spPr>
          <a:xfrm>
            <a:off x="6603048" y="2075180"/>
            <a:ext cx="4440237" cy="3759200"/>
          </a:xfrm>
          <a:prstGeom prst="roundRect">
            <a:avLst>
              <a:gd name="adj" fmla="val 3269"/>
            </a:avLst>
          </a:prstGeom>
          <a:solidFill>
            <a:srgbClr val="F2F2F2"/>
          </a:solidFill>
          <a:ln w="25400" cap="flat" cmpd="sng">
            <a:solidFill>
              <a:srgbClr val="FFFFFF"/>
            </a:solidFill>
            <a:prstDash val="solid"/>
            <a:bevel/>
            <a:headEnd type="none" w="med" len="med"/>
            <a:tailEnd type="none" w="med" len="med"/>
          </a:ln>
        </p:spPr>
        <p:txBody>
          <a:bodyPr lIns="0" tIns="0" rIns="0" bIns="0" anchor="ctr"/>
          <a:p>
            <a:pPr algn="ctr">
              <a:lnSpc>
                <a:spcPct val="100000"/>
              </a:lnSpc>
            </a:pPr>
            <a:endParaRPr sz="2400">
              <a:solidFill>
                <a:srgbClr val="FFFFFF"/>
              </a:solidFill>
              <a:latin typeface="Calibri" panose="020F0502020204030204" charset="0"/>
              <a:ea typeface="宋体" panose="02010600030101010101" pitchFamily="2" charset="-122"/>
              <a:sym typeface="Calibri" panose="020F0502020204030204" charset="0"/>
            </a:endParaRPr>
          </a:p>
        </p:txBody>
      </p:sp>
      <p:sp>
        <p:nvSpPr>
          <p:cNvPr id="8201" name="Shape 812"/>
          <p:cNvSpPr/>
          <p:nvPr/>
        </p:nvSpPr>
        <p:spPr>
          <a:xfrm>
            <a:off x="7815104" y="2483803"/>
            <a:ext cx="1778000" cy="307340"/>
          </a:xfrm>
          <a:prstGeom prst="rect">
            <a:avLst/>
          </a:prstGeom>
          <a:noFill/>
          <a:ln w="9525">
            <a:noFill/>
          </a:ln>
        </p:spPr>
        <p:txBody>
          <a:bodyPr wrap="none" lIns="0" tIns="0" rIns="0" bIns="0">
            <a:spAutoFit/>
          </a:bodyPr>
          <a:p>
            <a:pPr algn="ctr">
              <a:lnSpc>
                <a:spcPct val="100000"/>
              </a:lnSpc>
            </a:pPr>
            <a:r>
              <a:rPr lang="zh-CN" altLang="en-US" sz="2000" dirty="0">
                <a:solidFill>
                  <a:schemeClr val="tx1"/>
                </a:solidFill>
                <a:latin typeface="思源黑体 CN" panose="020B0400000000000000" charset="-122"/>
                <a:ea typeface="思源黑体 CN" panose="020B0400000000000000" charset="-122"/>
                <a:sym typeface="思源黑体 CN" panose="020B0400000000000000" charset="-122"/>
              </a:rPr>
              <a:t>爱人资科技服务</a:t>
            </a:r>
            <a:endParaRPr lang="zh-CN" altLang="en-US" sz="2000" dirty="0">
              <a:solidFill>
                <a:schemeClr val="tx1"/>
              </a:solidFill>
              <a:latin typeface="思源黑体 CN" panose="020B0400000000000000" charset="-122"/>
              <a:ea typeface="思源黑体 CN" panose="020B0400000000000000" charset="-122"/>
              <a:sym typeface="思源黑体 CN" panose="020B0400000000000000" charset="-122"/>
            </a:endParaRPr>
          </a:p>
        </p:txBody>
      </p:sp>
      <p:sp>
        <p:nvSpPr>
          <p:cNvPr id="8202" name="Shape 814"/>
          <p:cNvSpPr/>
          <p:nvPr/>
        </p:nvSpPr>
        <p:spPr>
          <a:xfrm>
            <a:off x="6765925" y="3118168"/>
            <a:ext cx="4298950" cy="1844675"/>
          </a:xfrm>
          <a:prstGeom prst="rect">
            <a:avLst/>
          </a:prstGeom>
          <a:noFill/>
          <a:ln w="9525">
            <a:noFill/>
          </a:ln>
        </p:spPr>
        <p:txBody>
          <a:bodyPr lIns="0" tIns="0" rIns="0" bIns="0">
            <a:spAutoFit/>
          </a:bodyPr>
          <a:p>
            <a:pPr marL="252730" indent="-252730" eaLnBrk="0" hangingPunct="0">
              <a:lnSpc>
                <a:spcPct val="150000"/>
              </a:lnSpc>
              <a:spcBef>
                <a:spcPct val="20000"/>
              </a:spcBef>
              <a:buFont typeface="Wingdings" panose="05000000000000000000" pitchFamily="2" charset="2"/>
              <a:buChar char="u"/>
            </a:pPr>
            <a:r>
              <a:rPr lang="zh-CN" altLang="en-US" sz="1200" dirty="0">
                <a:solidFill>
                  <a:schemeClr val="tx1"/>
                </a:solidFill>
                <a:latin typeface="思源黑体 CN" panose="020B0400000000000000" charset="-122"/>
                <a:ea typeface="思源黑体 CN" panose="020B0400000000000000" charset="-122"/>
                <a:sym typeface="思源黑体 CN" panose="020B0400000000000000" charset="-122"/>
              </a:rPr>
              <a:t>协助大型公司进行人力资源管理的裂变式转型</a:t>
            </a:r>
            <a:endParaRPr lang="zh-CN" altLang="en-US" sz="1200" dirty="0">
              <a:solidFill>
                <a:schemeClr val="tx1"/>
              </a:solidFill>
              <a:latin typeface="思源黑体 CN" panose="020B0400000000000000" charset="-122"/>
              <a:ea typeface="思源黑体 CN" panose="020B0400000000000000" charset="-122"/>
              <a:sym typeface="思源黑体 CN" panose="020B0400000000000000" charset="-122"/>
            </a:endParaRPr>
          </a:p>
          <a:p>
            <a:pPr marL="252730" indent="-252730" eaLnBrk="0" hangingPunct="0">
              <a:lnSpc>
                <a:spcPct val="150000"/>
              </a:lnSpc>
              <a:spcBef>
                <a:spcPct val="20000"/>
              </a:spcBef>
              <a:buFont typeface="Wingdings" panose="05000000000000000000" pitchFamily="2" charset="2"/>
              <a:buChar char="u"/>
            </a:pPr>
            <a:r>
              <a:rPr lang="zh-CN" altLang="en-US" sz="1200" dirty="0">
                <a:solidFill>
                  <a:schemeClr val="tx1"/>
                </a:solidFill>
                <a:latin typeface="思源黑体 CN" panose="020B0400000000000000" charset="-122"/>
                <a:ea typeface="思源黑体 CN" panose="020B0400000000000000" charset="-122"/>
                <a:sym typeface="思源黑体 CN" panose="020B0400000000000000" charset="-122"/>
              </a:rPr>
              <a:t>良性颠覆传统，以科技服务打通企业人才管理</a:t>
            </a:r>
            <a:endParaRPr lang="zh-CN" altLang="en-US" sz="1200" dirty="0">
              <a:solidFill>
                <a:schemeClr val="tx1"/>
              </a:solidFill>
              <a:latin typeface="思源黑体 CN" panose="020B0400000000000000" charset="-122"/>
              <a:ea typeface="思源黑体 CN" panose="020B0400000000000000" charset="-122"/>
              <a:sym typeface="思源黑体 CN" panose="020B0400000000000000" charset="-122"/>
            </a:endParaRPr>
          </a:p>
          <a:p>
            <a:pPr marL="252730" indent="-252730" eaLnBrk="0" hangingPunct="0">
              <a:lnSpc>
                <a:spcPct val="150000"/>
              </a:lnSpc>
              <a:spcBef>
                <a:spcPct val="20000"/>
              </a:spcBef>
              <a:buFont typeface="Wingdings" panose="05000000000000000000" pitchFamily="2" charset="2"/>
              <a:buChar char="u"/>
            </a:pPr>
            <a:r>
              <a:rPr lang="zh-CN" altLang="en-US" sz="1200" dirty="0">
                <a:solidFill>
                  <a:schemeClr val="tx1"/>
                </a:solidFill>
                <a:latin typeface="思源黑体 CN" panose="020B0400000000000000" charset="-122"/>
                <a:ea typeface="思源黑体 CN" panose="020B0400000000000000" charset="-122"/>
                <a:sym typeface="思源黑体 CN" panose="020B0400000000000000" charset="-122"/>
              </a:rPr>
              <a:t>定制解决大企业人力问题</a:t>
            </a:r>
            <a:r>
              <a:rPr lang="zh-CN" altLang="en-US" sz="1200" dirty="0">
                <a:latin typeface="思源黑体 CN" panose="020B0400000000000000" charset="-122"/>
                <a:ea typeface="思源黑体 CN" panose="020B0400000000000000" charset="-122"/>
                <a:sym typeface="思源黑体 CN" panose="020B0400000000000000" charset="-122"/>
              </a:rPr>
              <a:t>，创造价值</a:t>
            </a:r>
            <a:endParaRPr lang="zh-CN" altLang="en-US" sz="1200" dirty="0">
              <a:solidFill>
                <a:schemeClr val="tx1"/>
              </a:solidFill>
              <a:latin typeface="思源黑体 CN" panose="020B0400000000000000" charset="-122"/>
              <a:ea typeface="思源黑体 CN" panose="020B0400000000000000" charset="-122"/>
              <a:sym typeface="思源黑体 CN" panose="020B0400000000000000" charset="-122"/>
            </a:endParaRPr>
          </a:p>
          <a:p>
            <a:pPr marL="252730" indent="-252730" eaLnBrk="0" hangingPunct="0">
              <a:lnSpc>
                <a:spcPct val="150000"/>
              </a:lnSpc>
              <a:spcBef>
                <a:spcPct val="20000"/>
              </a:spcBef>
              <a:buFont typeface="Wingdings" panose="05000000000000000000" pitchFamily="2" charset="2"/>
              <a:buChar char="u"/>
            </a:pPr>
            <a:r>
              <a:rPr lang="zh-CN" altLang="en-US" sz="1200" dirty="0">
                <a:solidFill>
                  <a:schemeClr val="tx1"/>
                </a:solidFill>
                <a:latin typeface="思源黑体 CN" panose="020B0400000000000000" charset="-122"/>
                <a:ea typeface="思源黑体 CN" panose="020B0400000000000000" charset="-122"/>
                <a:sym typeface="思源黑体 CN" panose="020B0400000000000000" charset="-122"/>
              </a:rPr>
              <a:t>实现万人秒签，实现人力部门流程工作自动化</a:t>
            </a:r>
            <a:endParaRPr lang="zh-CN" altLang="en-US" sz="1200" dirty="0">
              <a:solidFill>
                <a:schemeClr val="tx1"/>
              </a:solidFill>
              <a:latin typeface="思源黑体 CN" panose="020B0400000000000000" charset="-122"/>
              <a:ea typeface="思源黑体 CN" panose="020B0400000000000000" charset="-122"/>
              <a:sym typeface="思源黑体 CN" panose="020B0400000000000000" charset="-122"/>
            </a:endParaRPr>
          </a:p>
          <a:p>
            <a:pPr marL="252730" indent="-252730" eaLnBrk="0" hangingPunct="0">
              <a:lnSpc>
                <a:spcPct val="150000"/>
              </a:lnSpc>
              <a:spcBef>
                <a:spcPct val="20000"/>
              </a:spcBef>
              <a:buFont typeface="Wingdings" panose="05000000000000000000" pitchFamily="2" charset="2"/>
              <a:buChar char="u"/>
            </a:pPr>
            <a:r>
              <a:rPr lang="zh-CN" altLang="en-US" sz="1200" dirty="0">
                <a:latin typeface="思源黑体 CN" panose="020B0400000000000000" charset="-122"/>
                <a:ea typeface="思源黑体 CN" panose="020B0400000000000000" charset="-122"/>
                <a:sym typeface="思源黑体 CN" panose="020B0400000000000000" charset="-122"/>
              </a:rPr>
              <a:t>实现智能且规范化的工具，</a:t>
            </a:r>
            <a:r>
              <a:rPr lang="zh-CN" altLang="en-US" sz="1200" dirty="0">
                <a:solidFill>
                  <a:schemeClr val="tx1"/>
                </a:solidFill>
                <a:latin typeface="思源黑体 CN" panose="020B0400000000000000" charset="-122"/>
                <a:ea typeface="思源黑体 CN" panose="020B0400000000000000" charset="-122"/>
                <a:sym typeface="思源黑体 CN" panose="020B0400000000000000" charset="-122"/>
              </a:rPr>
              <a:t>直接控制用人风险与成本</a:t>
            </a:r>
            <a:endParaRPr lang="zh-CN" altLang="en-US" sz="1200" dirty="0">
              <a:solidFill>
                <a:schemeClr val="tx1"/>
              </a:solidFill>
              <a:latin typeface="思源黑体 CN" panose="020B0400000000000000" charset="-122"/>
              <a:ea typeface="思源黑体 CN" panose="020B0400000000000000" charset="-122"/>
              <a:sym typeface="思源黑体 CN" panose="020B0400000000000000" charset="-122"/>
            </a:endParaRPr>
          </a:p>
          <a:p>
            <a:pPr marL="252730" indent="-252730" eaLnBrk="0" hangingPunct="0">
              <a:lnSpc>
                <a:spcPct val="150000"/>
              </a:lnSpc>
              <a:spcBef>
                <a:spcPct val="20000"/>
              </a:spcBef>
              <a:buFont typeface="Wingdings" panose="05000000000000000000" pitchFamily="2" charset="2"/>
              <a:buChar char="u"/>
            </a:pPr>
            <a:r>
              <a:rPr lang="zh-CN" altLang="en-US" sz="1200" dirty="0">
                <a:solidFill>
                  <a:schemeClr val="tx1"/>
                </a:solidFill>
                <a:latin typeface="思源黑体 CN" panose="020B0400000000000000" charset="-122"/>
                <a:ea typeface="思源黑体 CN" panose="020B0400000000000000" charset="-122"/>
                <a:sym typeface="思源黑体 CN" panose="020B0400000000000000" charset="-122"/>
              </a:rPr>
              <a:t>多年专注人资领域，垂直</a:t>
            </a:r>
            <a:r>
              <a:rPr lang="en-US" altLang="zh-CN" sz="1200" dirty="0">
                <a:solidFill>
                  <a:schemeClr val="tx1"/>
                </a:solidFill>
                <a:latin typeface="思源黑体 CN" panose="020B0400000000000000" charset="-122"/>
                <a:ea typeface="思源黑体 CN" panose="020B0400000000000000" charset="-122"/>
                <a:sym typeface="思源黑体 CN" panose="020B0400000000000000" charset="-122"/>
              </a:rPr>
              <a:t>HR</a:t>
            </a:r>
            <a:r>
              <a:rPr lang="zh-CN" altLang="en-US" sz="1200" dirty="0">
                <a:solidFill>
                  <a:schemeClr val="tx1"/>
                </a:solidFill>
                <a:latin typeface="思源黑体 CN" panose="020B0400000000000000" charset="-122"/>
                <a:ea typeface="思源黑体 CN" panose="020B0400000000000000" charset="-122"/>
                <a:sym typeface="思源黑体 CN" panose="020B0400000000000000" charset="-122"/>
              </a:rPr>
              <a:t>细分领域，不断扩张</a:t>
            </a:r>
            <a:endParaRPr lang="zh-CN" altLang="en-US" dirty="0">
              <a:ea typeface="宋体" panose="02010600030101010101" pitchFamily="2" charset="-122"/>
            </a:endParaRPr>
          </a:p>
        </p:txBody>
      </p:sp>
      <p:sp>
        <p:nvSpPr>
          <p:cNvPr id="8203" name="Shape 818"/>
          <p:cNvSpPr/>
          <p:nvPr/>
        </p:nvSpPr>
        <p:spPr>
          <a:xfrm flipV="1">
            <a:off x="6626860" y="2954655"/>
            <a:ext cx="4416425" cy="1588"/>
          </a:xfrm>
          <a:prstGeom prst="line">
            <a:avLst/>
          </a:prstGeom>
          <a:ln w="22225" cap="flat" cmpd="sng">
            <a:solidFill>
              <a:srgbClr val="D8D8D8"/>
            </a:solidFill>
            <a:prstDash val="solid"/>
            <a:bevel/>
            <a:headEnd type="none" w="med" len="med"/>
            <a:tailEnd type="none" w="med" len="med"/>
          </a:ln>
        </p:spPr>
      </p:sp>
      <p:sp>
        <p:nvSpPr>
          <p:cNvPr id="4" name="文本框 3"/>
          <p:cNvSpPr txBox="1"/>
          <p:nvPr/>
        </p:nvSpPr>
        <p:spPr>
          <a:xfrm>
            <a:off x="3026410" y="1045210"/>
            <a:ext cx="6278880" cy="645160"/>
          </a:xfrm>
          <a:prstGeom prst="rect">
            <a:avLst/>
          </a:prstGeom>
          <a:noFill/>
        </p:spPr>
        <p:txBody>
          <a:bodyPr wrap="none" rtlCol="0">
            <a:spAutoFit/>
          </a:bodyPr>
          <a:p>
            <a:pPr marL="252730" indent="-252730" algn="l" eaLnBrk="0" hangingPunct="0">
              <a:lnSpc>
                <a:spcPct val="150000"/>
              </a:lnSpc>
              <a:spcBef>
                <a:spcPct val="20000"/>
              </a:spcBef>
              <a:buNone/>
            </a:pPr>
            <a:r>
              <a:rPr lang="zh-CN" altLang="en-US" sz="2400" dirty="0">
                <a:solidFill>
                  <a:srgbClr val="C00000"/>
                </a:solidFill>
                <a:latin typeface="思源黑体 CN" panose="020B0400000000000000" charset="-122"/>
                <a:ea typeface="思源黑体 CN" panose="020B0400000000000000" charset="-122"/>
              </a:rPr>
              <a:t>爱人资科技服务 = 流程自动化 + 数据智能化</a:t>
            </a:r>
            <a:endParaRPr lang="zh-CN" altLang="en-US" sz="2400" dirty="0">
              <a:solidFill>
                <a:srgbClr val="C00000"/>
              </a:solidFill>
              <a:latin typeface="思源黑体 CN" panose="020B0400000000000000" charset="-122"/>
              <a:ea typeface="思源黑体 CN" panose="020B0400000000000000" charset="-122"/>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rotWithShape="1">
          <a:blip r:embed="rId1"/>
          <a:stretch>
            <a:fillRect/>
          </a:stretch>
        </a:blipFill>
        <a:effectLst/>
      </p:bgPr>
    </p:bg>
    <p:spTree>
      <p:nvGrpSpPr>
        <p:cNvPr id="1" name=""/>
        <p:cNvGrpSpPr/>
        <p:nvPr/>
      </p:nvGrpSpPr>
      <p:grpSpPr/>
      <p:sp>
        <p:nvSpPr>
          <p:cNvPr id="6146" name="文本框 3"/>
          <p:cNvSpPr/>
          <p:nvPr/>
        </p:nvSpPr>
        <p:spPr>
          <a:xfrm>
            <a:off x="4668838" y="2687638"/>
            <a:ext cx="3092450" cy="582612"/>
          </a:xfrm>
          <a:prstGeom prst="rect">
            <a:avLst/>
          </a:prstGeom>
          <a:noFill/>
          <a:ln w="9525">
            <a:noFill/>
          </a:ln>
        </p:spPr>
        <p:txBody>
          <a:bodyPr wrap="square">
            <a:spAutoFit/>
          </a:bodyPr>
          <a:p>
            <a:pPr>
              <a:lnSpc>
                <a:spcPct val="100000"/>
              </a:lnSpc>
            </a:pPr>
            <a:r>
              <a:rPr lang="zh-CN" altLang="en-US" sz="3200" dirty="0">
                <a:solidFill>
                  <a:schemeClr val="bg1"/>
                </a:solidFill>
                <a:latin typeface="思源黑体 CN" panose="020B0400000000000000" charset="-122"/>
                <a:ea typeface="思源黑体 CN" panose="020B0400000000000000" charset="-122"/>
                <a:sym typeface="思源黑体 CN" panose="020B0400000000000000" charset="-122"/>
              </a:rPr>
              <a:t>开发产品的基础</a:t>
            </a:r>
            <a:endParaRPr lang="zh-CN" altLang="en-US" dirty="0">
              <a:ea typeface="宋体" panose="02010600030101010101" pitchFamily="2" charset="-122"/>
            </a:endParaRPr>
          </a:p>
        </p:txBody>
      </p:sp>
      <p:sp>
        <p:nvSpPr>
          <p:cNvPr id="6147" name="文本框 4"/>
          <p:cNvSpPr/>
          <p:nvPr/>
        </p:nvSpPr>
        <p:spPr>
          <a:xfrm>
            <a:off x="4589463" y="3270250"/>
            <a:ext cx="3251200" cy="584200"/>
          </a:xfrm>
          <a:prstGeom prst="rect">
            <a:avLst/>
          </a:prstGeom>
          <a:noFill/>
          <a:ln w="9525">
            <a:noFill/>
          </a:ln>
        </p:spPr>
        <p:txBody>
          <a:bodyPr wrap="square">
            <a:spAutoFit/>
          </a:bodyPr>
          <a:p>
            <a:pPr algn="ctr">
              <a:lnSpc>
                <a:spcPct val="100000"/>
              </a:lnSpc>
            </a:pPr>
            <a:r>
              <a:rPr lang="zh-CN" altLang="en-US" sz="1600" dirty="0">
                <a:solidFill>
                  <a:schemeClr val="bg1"/>
                </a:solidFill>
                <a:latin typeface="思源黑体 CN" panose="020B0400000000000000" charset="-122"/>
                <a:ea typeface="思源黑体 CN" panose="020B0400000000000000" charset="-122"/>
                <a:sym typeface="思源黑体 CN" panose="020B0400000000000000" charset="-122"/>
              </a:rPr>
              <a:t>Developing the foundation of the product</a:t>
            </a:r>
            <a:endParaRPr lang="zh-CN" altLang="en-US" dirty="0">
              <a:ea typeface="宋体" panose="02010600030101010101" pitchFamily="2" charset="-122"/>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rotWithShape="1">
          <a:blip r:embed="rId1"/>
          <a:stretch>
            <a:fillRect/>
          </a:stretch>
        </a:blipFill>
        <a:effectLst/>
      </p:bgPr>
    </p:bg>
    <p:spTree>
      <p:nvGrpSpPr>
        <p:cNvPr id="1" name=""/>
        <p:cNvGrpSpPr/>
        <p:nvPr/>
      </p:nvGrpSpPr>
      <p:grpSpPr/>
      <p:pic>
        <p:nvPicPr>
          <p:cNvPr id="7170" name="图片 3" descr="地图"/>
          <p:cNvPicPr>
            <a:picLocks noChangeAspect="1"/>
          </p:cNvPicPr>
          <p:nvPr/>
        </p:nvPicPr>
        <p:blipFill>
          <a:blip r:embed="rId2"/>
          <a:stretch>
            <a:fillRect/>
          </a:stretch>
        </p:blipFill>
        <p:spPr>
          <a:xfrm>
            <a:off x="238125" y="727075"/>
            <a:ext cx="5662613" cy="5662613"/>
          </a:xfrm>
          <a:prstGeom prst="rect">
            <a:avLst/>
          </a:prstGeom>
          <a:noFill/>
          <a:ln w="9525">
            <a:noFill/>
          </a:ln>
        </p:spPr>
      </p:pic>
      <p:sp>
        <p:nvSpPr>
          <p:cNvPr id="7171" name="文本框 4"/>
          <p:cNvSpPr/>
          <p:nvPr/>
        </p:nvSpPr>
        <p:spPr>
          <a:xfrm>
            <a:off x="5900738" y="1568450"/>
            <a:ext cx="5546725" cy="1383665"/>
          </a:xfrm>
          <a:prstGeom prst="rect">
            <a:avLst/>
          </a:prstGeom>
          <a:noFill/>
          <a:ln w="9525">
            <a:noFill/>
          </a:ln>
        </p:spPr>
        <p:txBody>
          <a:bodyPr wrap="square">
            <a:spAutoFit/>
          </a:bodyPr>
          <a:p>
            <a:pPr>
              <a:lnSpc>
                <a:spcPct val="150000"/>
              </a:lnSpc>
            </a:pPr>
            <a:r>
              <a:rPr lang="zh-CN" altLang="en-US" sz="1200" dirty="0">
                <a:solidFill>
                  <a:srgbClr val="000000"/>
                </a:solidFill>
                <a:latin typeface="思源黑体 CN" panose="020B0400000000000000" charset="-122"/>
                <a:ea typeface="思源黑体 CN" panose="020B0400000000000000" charset="-122"/>
                <a:sym typeface="思源黑体 CN" panose="020B0400000000000000" charset="-122"/>
              </a:rPr>
              <a:t>       现代企业已充分认识到“人”对企业生存与发展的重要性，越来越多地提倡以人为本理念，故招聘人才和业绩考核成了企业人事最重要的工作。但大多数公司的</a:t>
            </a:r>
            <a:r>
              <a:rPr lang="zh-CN" altLang="en-US" sz="1200" dirty="0">
                <a:solidFill>
                  <a:schemeClr val="tx1"/>
                </a:solidFill>
                <a:latin typeface="思源黑体 CN" panose="020B0400000000000000" charset="-122"/>
                <a:ea typeface="思源黑体 CN" panose="020B0400000000000000" charset="-122"/>
                <a:sym typeface="思源黑体 CN" panose="020B0400000000000000" charset="-122"/>
              </a:rPr>
              <a:t>人力资源管理模式与</a:t>
            </a:r>
            <a:r>
              <a:rPr lang="zh-CN" altLang="en-US" sz="1200" dirty="0">
                <a:solidFill>
                  <a:srgbClr val="28CCE4"/>
                </a:solidFill>
                <a:latin typeface="思源黑体 CN" panose="020B0400000000000000" charset="-122"/>
                <a:ea typeface="思源黑体 CN" panose="020B0400000000000000" charset="-122"/>
                <a:sym typeface="思源黑体 CN" panose="020B0400000000000000" charset="-122"/>
              </a:rPr>
              <a:t>时代匹配度较低</a:t>
            </a:r>
            <a:r>
              <a:rPr lang="zh-CN" altLang="en-US" sz="1200" dirty="0">
                <a:solidFill>
                  <a:srgbClr val="000000"/>
                </a:solidFill>
                <a:latin typeface="思源黑体 CN" panose="020B0400000000000000" charset="-122"/>
                <a:ea typeface="思源黑体 CN" panose="020B0400000000000000" charset="-122"/>
                <a:sym typeface="思源黑体 CN" panose="020B0400000000000000" charset="-122"/>
              </a:rPr>
              <a:t>。故许多企业的人事部有动机利用信息与互联网技术，实现数字化管理来降低管理成本与提高效率。</a:t>
            </a:r>
            <a:endParaRPr lang="zh-CN" altLang="en-US" sz="1200" dirty="0">
              <a:solidFill>
                <a:srgbClr val="000000"/>
              </a:solidFill>
              <a:latin typeface="思源黑体 CN" panose="020B0400000000000000" charset="-122"/>
              <a:ea typeface="思源黑体 CN" panose="020B0400000000000000" charset="-122"/>
              <a:sym typeface="思源黑体 CN" panose="020B0400000000000000" charset="-122"/>
            </a:endParaRPr>
          </a:p>
          <a:p>
            <a:pPr>
              <a:lnSpc>
                <a:spcPct val="100000"/>
              </a:lnSpc>
            </a:pPr>
            <a:endParaRPr lang="zh-CN" altLang="en-US" sz="1200" dirty="0">
              <a:solidFill>
                <a:srgbClr val="000000"/>
              </a:solidFill>
              <a:latin typeface="思源黑体 CN" panose="020B0400000000000000" charset="-122"/>
              <a:ea typeface="思源黑体 CN" panose="020B0400000000000000" charset="-122"/>
              <a:sym typeface="思源黑体 CN" panose="020B0400000000000000" charset="-122"/>
            </a:endParaRPr>
          </a:p>
        </p:txBody>
      </p:sp>
      <p:sp>
        <p:nvSpPr>
          <p:cNvPr id="7172" name="文本框 39"/>
          <p:cNvSpPr/>
          <p:nvPr/>
        </p:nvSpPr>
        <p:spPr>
          <a:xfrm>
            <a:off x="6600825" y="4124325"/>
            <a:ext cx="1098550" cy="339725"/>
          </a:xfrm>
          <a:prstGeom prst="rect">
            <a:avLst/>
          </a:prstGeom>
          <a:noFill/>
          <a:ln w="9525">
            <a:noFill/>
          </a:ln>
        </p:spPr>
        <p:txBody>
          <a:bodyPr wrap="none">
            <a:spAutoFit/>
          </a:bodyPr>
          <a:p>
            <a:pPr>
              <a:lnSpc>
                <a:spcPct val="90000"/>
              </a:lnSpc>
            </a:pPr>
            <a:r>
              <a:rPr lang="zh-CN" altLang="en-US" dirty="0">
                <a:solidFill>
                  <a:srgbClr val="595959"/>
                </a:solidFill>
                <a:latin typeface="思源黑体 CN" panose="020B0400000000000000" charset="-122"/>
                <a:ea typeface="思源黑体 CN" panose="020B0400000000000000" charset="-122"/>
                <a:sym typeface="思源黑体 CN" panose="020B0400000000000000" charset="-122"/>
              </a:rPr>
              <a:t>以人为本</a:t>
            </a:r>
            <a:endParaRPr lang="zh-CN" altLang="en-US" dirty="0">
              <a:ea typeface="宋体" panose="02010600030101010101" pitchFamily="2" charset="-122"/>
            </a:endParaRPr>
          </a:p>
        </p:txBody>
      </p:sp>
      <p:sp>
        <p:nvSpPr>
          <p:cNvPr id="7173" name="文本框 62"/>
          <p:cNvSpPr/>
          <p:nvPr/>
        </p:nvSpPr>
        <p:spPr>
          <a:xfrm>
            <a:off x="8126254" y="4095750"/>
            <a:ext cx="1097280" cy="368300"/>
          </a:xfrm>
          <a:prstGeom prst="rect">
            <a:avLst/>
          </a:prstGeom>
          <a:noFill/>
          <a:ln w="9525">
            <a:noFill/>
          </a:ln>
        </p:spPr>
        <p:txBody>
          <a:bodyPr wrap="none">
            <a:spAutoFit/>
          </a:bodyPr>
          <a:p>
            <a:pPr algn="ctr">
              <a:lnSpc>
                <a:spcPct val="100000"/>
              </a:lnSpc>
            </a:pPr>
            <a:r>
              <a:rPr lang="zh-CN" altLang="en-US" dirty="0">
                <a:solidFill>
                  <a:srgbClr val="595959"/>
                </a:solidFill>
                <a:latin typeface="思源黑体 CN" panose="020B0400000000000000" charset="-122"/>
                <a:ea typeface="思源黑体 CN" panose="020B0400000000000000" charset="-122"/>
                <a:sym typeface="思源黑体 CN" panose="020B0400000000000000" charset="-122"/>
              </a:rPr>
              <a:t>科技服务</a:t>
            </a:r>
            <a:endParaRPr lang="zh-CN" altLang="en-US" dirty="0">
              <a:ea typeface="宋体" panose="02010600030101010101" pitchFamily="2" charset="-122"/>
            </a:endParaRPr>
          </a:p>
        </p:txBody>
      </p:sp>
      <p:sp>
        <p:nvSpPr>
          <p:cNvPr id="7174" name="文本框 154"/>
          <p:cNvSpPr/>
          <p:nvPr/>
        </p:nvSpPr>
        <p:spPr>
          <a:xfrm>
            <a:off x="9594850" y="4090988"/>
            <a:ext cx="1096963" cy="368300"/>
          </a:xfrm>
          <a:prstGeom prst="rect">
            <a:avLst/>
          </a:prstGeom>
          <a:noFill/>
          <a:ln w="9525">
            <a:noFill/>
          </a:ln>
        </p:spPr>
        <p:txBody>
          <a:bodyPr wrap="none">
            <a:spAutoFit/>
          </a:bodyPr>
          <a:p>
            <a:pPr algn="ctr">
              <a:lnSpc>
                <a:spcPct val="100000"/>
              </a:lnSpc>
            </a:pPr>
            <a:r>
              <a:rPr lang="zh-CN" altLang="en-US" dirty="0">
                <a:solidFill>
                  <a:srgbClr val="595959"/>
                </a:solidFill>
                <a:latin typeface="思源黑体 CN" panose="020B0400000000000000" charset="-122"/>
                <a:ea typeface="思源黑体 CN" panose="020B0400000000000000" charset="-122"/>
                <a:sym typeface="思源黑体 CN" panose="020B0400000000000000" charset="-122"/>
              </a:rPr>
              <a:t>创造价值</a:t>
            </a:r>
            <a:endParaRPr lang="zh-CN" altLang="en-US" dirty="0">
              <a:ea typeface="宋体" panose="02010600030101010101" pitchFamily="2" charset="-122"/>
            </a:endParaRPr>
          </a:p>
        </p:txBody>
      </p:sp>
      <p:sp>
        <p:nvSpPr>
          <p:cNvPr id="7175" name="直接连接符 155"/>
          <p:cNvSpPr/>
          <p:nvPr/>
        </p:nvSpPr>
        <p:spPr>
          <a:xfrm>
            <a:off x="6475413" y="3241675"/>
            <a:ext cx="0" cy="1222375"/>
          </a:xfrm>
          <a:prstGeom prst="line">
            <a:avLst/>
          </a:prstGeom>
          <a:ln w="6350" cap="flat" cmpd="sng">
            <a:solidFill>
              <a:srgbClr val="BFBFBF"/>
            </a:solidFill>
            <a:prstDash val="solid"/>
            <a:bevel/>
            <a:headEnd type="none" w="med" len="med"/>
            <a:tailEnd type="none" w="med" len="med"/>
          </a:ln>
        </p:spPr>
      </p:sp>
      <p:sp>
        <p:nvSpPr>
          <p:cNvPr id="7176" name="直接连接符 156"/>
          <p:cNvSpPr/>
          <p:nvPr/>
        </p:nvSpPr>
        <p:spPr>
          <a:xfrm>
            <a:off x="7943850" y="3262313"/>
            <a:ext cx="0" cy="1222375"/>
          </a:xfrm>
          <a:prstGeom prst="line">
            <a:avLst/>
          </a:prstGeom>
          <a:ln w="6350" cap="flat" cmpd="sng">
            <a:solidFill>
              <a:srgbClr val="BFBFBF"/>
            </a:solidFill>
            <a:prstDash val="solid"/>
            <a:bevel/>
            <a:headEnd type="none" w="med" len="med"/>
            <a:tailEnd type="none" w="med" len="med"/>
          </a:ln>
        </p:spPr>
      </p:sp>
      <p:sp>
        <p:nvSpPr>
          <p:cNvPr id="7177" name="直接连接符 157"/>
          <p:cNvSpPr/>
          <p:nvPr/>
        </p:nvSpPr>
        <p:spPr>
          <a:xfrm>
            <a:off x="9404350" y="3257550"/>
            <a:ext cx="0" cy="1222375"/>
          </a:xfrm>
          <a:prstGeom prst="line">
            <a:avLst/>
          </a:prstGeom>
          <a:ln w="6350" cap="flat" cmpd="sng">
            <a:solidFill>
              <a:srgbClr val="BFBFBF"/>
            </a:solidFill>
            <a:prstDash val="solid"/>
            <a:bevel/>
            <a:headEnd type="none" w="med" len="med"/>
            <a:tailEnd type="none" w="med" len="med"/>
          </a:ln>
        </p:spPr>
      </p:sp>
      <p:sp>
        <p:nvSpPr>
          <p:cNvPr id="7178" name="直接连接符 158"/>
          <p:cNvSpPr/>
          <p:nvPr/>
        </p:nvSpPr>
        <p:spPr>
          <a:xfrm>
            <a:off x="10864850" y="3262313"/>
            <a:ext cx="1588" cy="1222375"/>
          </a:xfrm>
          <a:prstGeom prst="line">
            <a:avLst/>
          </a:prstGeom>
          <a:ln w="6350" cap="flat" cmpd="sng">
            <a:solidFill>
              <a:srgbClr val="BFBFBF"/>
            </a:solidFill>
            <a:prstDash val="solid"/>
            <a:bevel/>
            <a:headEnd type="none" w="med" len="med"/>
            <a:tailEnd type="none" w="med" len="med"/>
          </a:ln>
        </p:spPr>
      </p:sp>
      <p:sp>
        <p:nvSpPr>
          <p:cNvPr id="7179" name="Freeform 24"/>
          <p:cNvSpPr>
            <a:spLocks noEditPoints="1"/>
          </p:cNvSpPr>
          <p:nvPr/>
        </p:nvSpPr>
        <p:spPr>
          <a:xfrm>
            <a:off x="6927850" y="3394075"/>
            <a:ext cx="557213" cy="577850"/>
          </a:xfrm>
          <a:custGeom>
            <a:avLst/>
            <a:gdLst>
              <a:gd name="txL" fmla="*/ 0 w 89"/>
              <a:gd name="txT" fmla="*/ 0 h 92"/>
              <a:gd name="txR" fmla="*/ 89 w 89"/>
              <a:gd name="txB" fmla="*/ 92 h 92"/>
            </a:gdLst>
            <a:ahLst/>
            <a:cxnLst>
              <a:cxn ang="0">
                <a:pos x="1030216157" y="323965718"/>
              </a:cxn>
              <a:cxn ang="0">
                <a:pos x="1648352269" y="323965718"/>
              </a:cxn>
              <a:cxn ang="0">
                <a:pos x="2060438575" y="294513728"/>
              </a:cxn>
              <a:cxn ang="0">
                <a:pos x="2060438575" y="795191382"/>
              </a:cxn>
              <a:cxn ang="0">
                <a:pos x="2060438575" y="294513728"/>
              </a:cxn>
              <a:cxn ang="0">
                <a:pos x="883043371" y="1619834754"/>
              </a:cxn>
              <a:cxn ang="0">
                <a:pos x="941913737" y="2147483647"/>
              </a:cxn>
              <a:cxn ang="0">
                <a:pos x="647567969" y="1737643103"/>
              </a:cxn>
              <a:cxn ang="0">
                <a:pos x="500388922" y="2147483647"/>
              </a:cxn>
              <a:cxn ang="0">
                <a:pos x="323783984" y="1619834754"/>
              </a:cxn>
              <a:cxn ang="0">
                <a:pos x="117740782" y="1560937039"/>
              </a:cxn>
              <a:cxn ang="0">
                <a:pos x="294345671" y="824643567"/>
              </a:cxn>
              <a:cxn ang="0">
                <a:pos x="618129655" y="1030807493"/>
              </a:cxn>
              <a:cxn ang="0">
                <a:pos x="912481684" y="824643567"/>
              </a:cxn>
              <a:cxn ang="0">
                <a:pos x="1295129677" y="706835414"/>
              </a:cxn>
              <a:cxn ang="0">
                <a:pos x="1295129677" y="795191382"/>
              </a:cxn>
              <a:cxn ang="0">
                <a:pos x="1324567991" y="1413677092"/>
              </a:cxn>
              <a:cxn ang="0">
                <a:pos x="1324567991" y="1413677092"/>
              </a:cxn>
              <a:cxn ang="0">
                <a:pos x="1324567991" y="1413677092"/>
              </a:cxn>
              <a:cxn ang="0">
                <a:pos x="1383438358" y="795191382"/>
              </a:cxn>
              <a:cxn ang="0">
                <a:pos x="1383438358" y="706835414"/>
              </a:cxn>
              <a:cxn ang="0">
                <a:pos x="1736654688" y="824643567"/>
              </a:cxn>
              <a:cxn ang="0">
                <a:pos x="2060438575" y="1030807493"/>
              </a:cxn>
              <a:cxn ang="0">
                <a:pos x="2147483647" y="824643567"/>
              </a:cxn>
              <a:cxn ang="0">
                <a:pos x="2147483647" y="1502033060"/>
              </a:cxn>
              <a:cxn ang="0">
                <a:pos x="2147483647" y="1619834754"/>
              </a:cxn>
              <a:cxn ang="0">
                <a:pos x="2147483647" y="2147483647"/>
              </a:cxn>
              <a:cxn ang="0">
                <a:pos x="2089870628" y="1737643103"/>
              </a:cxn>
              <a:cxn ang="0">
                <a:pos x="1942697842" y="2147483647"/>
              </a:cxn>
              <a:cxn ang="0">
                <a:pos x="1766086741" y="1619834754"/>
              </a:cxn>
              <a:cxn ang="0">
                <a:pos x="1677784322" y="1619834754"/>
              </a:cxn>
              <a:cxn ang="0">
                <a:pos x="1442302463" y="2147483647"/>
              </a:cxn>
              <a:cxn ang="0">
                <a:pos x="1265697624" y="1796547082"/>
              </a:cxn>
              <a:cxn ang="0">
                <a:pos x="941913737" y="2147483647"/>
              </a:cxn>
              <a:cxn ang="0">
                <a:pos x="883043371" y="1531485049"/>
              </a:cxn>
              <a:cxn ang="0">
                <a:pos x="382654351" y="530129741"/>
              </a:cxn>
              <a:cxn ang="0">
                <a:pos x="853611318" y="530129741"/>
              </a:cxn>
            </a:cxnLst>
            <a:rect l="txL" t="txT" r="txR" b="txB"/>
            <a:pathLst>
              <a:path w="89" h="92">
                <a:moveTo>
                  <a:pt x="45" y="0"/>
                </a:moveTo>
                <a:cubicBezTo>
                  <a:pt x="40" y="0"/>
                  <a:pt x="35" y="5"/>
                  <a:pt x="35" y="11"/>
                </a:cubicBezTo>
                <a:cubicBezTo>
                  <a:pt x="35" y="16"/>
                  <a:pt x="40" y="21"/>
                  <a:pt x="45" y="21"/>
                </a:cubicBezTo>
                <a:cubicBezTo>
                  <a:pt x="51" y="21"/>
                  <a:pt x="56" y="16"/>
                  <a:pt x="56" y="11"/>
                </a:cubicBezTo>
                <a:cubicBezTo>
                  <a:pt x="56" y="5"/>
                  <a:pt x="51" y="0"/>
                  <a:pt x="45" y="0"/>
                </a:cubicBezTo>
                <a:close/>
                <a:moveTo>
                  <a:pt x="70" y="10"/>
                </a:moveTo>
                <a:cubicBezTo>
                  <a:pt x="65" y="10"/>
                  <a:pt x="61" y="14"/>
                  <a:pt x="61" y="18"/>
                </a:cubicBezTo>
                <a:cubicBezTo>
                  <a:pt x="61" y="23"/>
                  <a:pt x="65" y="27"/>
                  <a:pt x="70" y="27"/>
                </a:cubicBezTo>
                <a:cubicBezTo>
                  <a:pt x="74" y="27"/>
                  <a:pt x="78" y="23"/>
                  <a:pt x="78" y="18"/>
                </a:cubicBezTo>
                <a:cubicBezTo>
                  <a:pt x="78" y="14"/>
                  <a:pt x="74" y="10"/>
                  <a:pt x="70" y="10"/>
                </a:cubicBezTo>
                <a:close/>
                <a:moveTo>
                  <a:pt x="30" y="52"/>
                </a:moveTo>
                <a:cubicBezTo>
                  <a:pt x="30" y="55"/>
                  <a:pt x="30" y="55"/>
                  <a:pt x="30" y="55"/>
                </a:cubicBezTo>
                <a:cubicBezTo>
                  <a:pt x="30" y="55"/>
                  <a:pt x="30" y="55"/>
                  <a:pt x="30" y="55"/>
                </a:cubicBezTo>
                <a:cubicBezTo>
                  <a:pt x="32" y="85"/>
                  <a:pt x="32" y="85"/>
                  <a:pt x="32" y="85"/>
                </a:cubicBezTo>
                <a:cubicBezTo>
                  <a:pt x="24" y="85"/>
                  <a:pt x="24" y="85"/>
                  <a:pt x="24" y="85"/>
                </a:cubicBezTo>
                <a:cubicBezTo>
                  <a:pt x="22" y="59"/>
                  <a:pt x="22" y="59"/>
                  <a:pt x="22" y="59"/>
                </a:cubicBezTo>
                <a:cubicBezTo>
                  <a:pt x="19" y="59"/>
                  <a:pt x="19" y="59"/>
                  <a:pt x="19" y="59"/>
                </a:cubicBezTo>
                <a:cubicBezTo>
                  <a:pt x="17" y="85"/>
                  <a:pt x="17" y="85"/>
                  <a:pt x="17" y="85"/>
                </a:cubicBezTo>
                <a:cubicBezTo>
                  <a:pt x="10" y="85"/>
                  <a:pt x="10" y="85"/>
                  <a:pt x="10" y="85"/>
                </a:cubicBezTo>
                <a:cubicBezTo>
                  <a:pt x="11" y="55"/>
                  <a:pt x="11" y="55"/>
                  <a:pt x="11" y="55"/>
                </a:cubicBezTo>
                <a:cubicBezTo>
                  <a:pt x="10" y="43"/>
                  <a:pt x="10" y="43"/>
                  <a:pt x="10" y="43"/>
                </a:cubicBezTo>
                <a:cubicBezTo>
                  <a:pt x="4" y="53"/>
                  <a:pt x="4" y="53"/>
                  <a:pt x="4" y="53"/>
                </a:cubicBezTo>
                <a:cubicBezTo>
                  <a:pt x="0" y="50"/>
                  <a:pt x="0" y="50"/>
                  <a:pt x="0" y="50"/>
                </a:cubicBezTo>
                <a:cubicBezTo>
                  <a:pt x="10" y="28"/>
                  <a:pt x="10" y="28"/>
                  <a:pt x="10" y="28"/>
                </a:cubicBezTo>
                <a:cubicBezTo>
                  <a:pt x="16" y="28"/>
                  <a:pt x="16" y="28"/>
                  <a:pt x="16" y="28"/>
                </a:cubicBezTo>
                <a:cubicBezTo>
                  <a:pt x="21" y="35"/>
                  <a:pt x="21" y="35"/>
                  <a:pt x="21" y="35"/>
                </a:cubicBezTo>
                <a:cubicBezTo>
                  <a:pt x="26" y="28"/>
                  <a:pt x="26" y="28"/>
                  <a:pt x="26" y="28"/>
                </a:cubicBezTo>
                <a:cubicBezTo>
                  <a:pt x="31" y="28"/>
                  <a:pt x="31" y="28"/>
                  <a:pt x="31" y="28"/>
                </a:cubicBezTo>
                <a:cubicBezTo>
                  <a:pt x="33" y="24"/>
                  <a:pt x="33" y="24"/>
                  <a:pt x="33" y="24"/>
                </a:cubicBezTo>
                <a:cubicBezTo>
                  <a:pt x="44" y="24"/>
                  <a:pt x="44" y="24"/>
                  <a:pt x="44" y="24"/>
                </a:cubicBezTo>
                <a:cubicBezTo>
                  <a:pt x="43" y="25"/>
                  <a:pt x="43" y="25"/>
                  <a:pt x="43" y="25"/>
                </a:cubicBezTo>
                <a:cubicBezTo>
                  <a:pt x="44" y="27"/>
                  <a:pt x="44" y="27"/>
                  <a:pt x="44" y="27"/>
                </a:cubicBezTo>
                <a:cubicBezTo>
                  <a:pt x="41" y="44"/>
                  <a:pt x="41" y="44"/>
                  <a:pt x="41" y="44"/>
                </a:cubicBezTo>
                <a:cubicBezTo>
                  <a:pt x="45" y="48"/>
                  <a:pt x="45" y="48"/>
                  <a:pt x="45" y="48"/>
                </a:cubicBezTo>
                <a:cubicBezTo>
                  <a:pt x="45" y="48"/>
                  <a:pt x="45" y="48"/>
                  <a:pt x="45" y="48"/>
                </a:cubicBezTo>
                <a:cubicBezTo>
                  <a:pt x="45" y="48"/>
                  <a:pt x="45" y="48"/>
                  <a:pt x="45" y="48"/>
                </a:cubicBezTo>
                <a:cubicBezTo>
                  <a:pt x="45" y="48"/>
                  <a:pt x="45" y="48"/>
                  <a:pt x="45" y="48"/>
                </a:cubicBezTo>
                <a:cubicBezTo>
                  <a:pt x="45" y="48"/>
                  <a:pt x="45" y="48"/>
                  <a:pt x="45" y="48"/>
                </a:cubicBezTo>
                <a:cubicBezTo>
                  <a:pt x="49" y="44"/>
                  <a:pt x="49" y="44"/>
                  <a:pt x="49" y="44"/>
                </a:cubicBezTo>
                <a:cubicBezTo>
                  <a:pt x="47" y="27"/>
                  <a:pt x="47" y="27"/>
                  <a:pt x="47" y="27"/>
                </a:cubicBezTo>
                <a:cubicBezTo>
                  <a:pt x="48" y="25"/>
                  <a:pt x="48" y="25"/>
                  <a:pt x="48" y="25"/>
                </a:cubicBezTo>
                <a:cubicBezTo>
                  <a:pt x="47" y="24"/>
                  <a:pt x="47" y="24"/>
                  <a:pt x="47" y="24"/>
                </a:cubicBezTo>
                <a:cubicBezTo>
                  <a:pt x="58" y="24"/>
                  <a:pt x="58" y="24"/>
                  <a:pt x="58" y="24"/>
                </a:cubicBezTo>
                <a:cubicBezTo>
                  <a:pt x="59" y="28"/>
                  <a:pt x="59" y="28"/>
                  <a:pt x="59" y="28"/>
                </a:cubicBezTo>
                <a:cubicBezTo>
                  <a:pt x="64" y="28"/>
                  <a:pt x="64" y="28"/>
                  <a:pt x="64" y="28"/>
                </a:cubicBezTo>
                <a:cubicBezTo>
                  <a:pt x="70" y="35"/>
                  <a:pt x="70" y="35"/>
                  <a:pt x="70" y="35"/>
                </a:cubicBezTo>
                <a:cubicBezTo>
                  <a:pt x="75" y="28"/>
                  <a:pt x="75" y="28"/>
                  <a:pt x="75" y="28"/>
                </a:cubicBezTo>
                <a:cubicBezTo>
                  <a:pt x="80" y="28"/>
                  <a:pt x="80" y="28"/>
                  <a:pt x="80" y="28"/>
                </a:cubicBezTo>
                <a:cubicBezTo>
                  <a:pt x="89" y="48"/>
                  <a:pt x="89" y="48"/>
                  <a:pt x="89" y="48"/>
                </a:cubicBezTo>
                <a:cubicBezTo>
                  <a:pt x="85" y="51"/>
                  <a:pt x="85" y="51"/>
                  <a:pt x="85" y="51"/>
                </a:cubicBezTo>
                <a:cubicBezTo>
                  <a:pt x="79" y="41"/>
                  <a:pt x="79" y="41"/>
                  <a:pt x="79" y="41"/>
                </a:cubicBezTo>
                <a:cubicBezTo>
                  <a:pt x="79" y="55"/>
                  <a:pt x="79" y="55"/>
                  <a:pt x="79" y="55"/>
                </a:cubicBezTo>
                <a:cubicBezTo>
                  <a:pt x="79" y="55"/>
                  <a:pt x="79" y="55"/>
                  <a:pt x="79" y="55"/>
                </a:cubicBezTo>
                <a:cubicBezTo>
                  <a:pt x="80" y="85"/>
                  <a:pt x="80" y="85"/>
                  <a:pt x="80" y="85"/>
                </a:cubicBezTo>
                <a:cubicBezTo>
                  <a:pt x="72" y="85"/>
                  <a:pt x="72" y="85"/>
                  <a:pt x="72" y="85"/>
                </a:cubicBezTo>
                <a:cubicBezTo>
                  <a:pt x="71" y="59"/>
                  <a:pt x="71" y="59"/>
                  <a:pt x="71" y="59"/>
                </a:cubicBezTo>
                <a:cubicBezTo>
                  <a:pt x="68" y="59"/>
                  <a:pt x="68" y="59"/>
                  <a:pt x="68" y="59"/>
                </a:cubicBezTo>
                <a:cubicBezTo>
                  <a:pt x="66" y="85"/>
                  <a:pt x="66" y="85"/>
                  <a:pt x="66" y="85"/>
                </a:cubicBezTo>
                <a:cubicBezTo>
                  <a:pt x="59" y="85"/>
                  <a:pt x="59" y="85"/>
                  <a:pt x="59" y="85"/>
                </a:cubicBezTo>
                <a:cubicBezTo>
                  <a:pt x="60" y="55"/>
                  <a:pt x="60" y="55"/>
                  <a:pt x="60" y="55"/>
                </a:cubicBezTo>
                <a:cubicBezTo>
                  <a:pt x="60" y="53"/>
                  <a:pt x="60" y="53"/>
                  <a:pt x="60" y="53"/>
                </a:cubicBezTo>
                <a:cubicBezTo>
                  <a:pt x="57" y="55"/>
                  <a:pt x="57" y="55"/>
                  <a:pt x="57" y="55"/>
                </a:cubicBezTo>
                <a:cubicBezTo>
                  <a:pt x="58" y="92"/>
                  <a:pt x="58" y="92"/>
                  <a:pt x="58" y="92"/>
                </a:cubicBezTo>
                <a:cubicBezTo>
                  <a:pt x="49" y="92"/>
                  <a:pt x="49" y="92"/>
                  <a:pt x="49" y="92"/>
                </a:cubicBezTo>
                <a:cubicBezTo>
                  <a:pt x="47" y="61"/>
                  <a:pt x="47" y="61"/>
                  <a:pt x="47" y="61"/>
                </a:cubicBezTo>
                <a:cubicBezTo>
                  <a:pt x="43" y="61"/>
                  <a:pt x="43" y="61"/>
                  <a:pt x="43" y="61"/>
                </a:cubicBezTo>
                <a:cubicBezTo>
                  <a:pt x="42" y="92"/>
                  <a:pt x="42" y="92"/>
                  <a:pt x="42" y="92"/>
                </a:cubicBezTo>
                <a:cubicBezTo>
                  <a:pt x="32" y="92"/>
                  <a:pt x="32" y="92"/>
                  <a:pt x="32" y="92"/>
                </a:cubicBezTo>
                <a:cubicBezTo>
                  <a:pt x="34" y="55"/>
                  <a:pt x="34" y="55"/>
                  <a:pt x="34" y="55"/>
                </a:cubicBezTo>
                <a:cubicBezTo>
                  <a:pt x="30" y="52"/>
                  <a:pt x="30" y="52"/>
                  <a:pt x="30" y="52"/>
                </a:cubicBezTo>
                <a:close/>
                <a:moveTo>
                  <a:pt x="21" y="10"/>
                </a:moveTo>
                <a:cubicBezTo>
                  <a:pt x="16" y="10"/>
                  <a:pt x="13" y="14"/>
                  <a:pt x="13" y="18"/>
                </a:cubicBezTo>
                <a:cubicBezTo>
                  <a:pt x="13" y="23"/>
                  <a:pt x="16" y="27"/>
                  <a:pt x="21" y="27"/>
                </a:cubicBezTo>
                <a:cubicBezTo>
                  <a:pt x="25" y="27"/>
                  <a:pt x="29" y="23"/>
                  <a:pt x="29" y="18"/>
                </a:cubicBezTo>
                <a:cubicBezTo>
                  <a:pt x="29" y="14"/>
                  <a:pt x="25" y="10"/>
                  <a:pt x="21" y="10"/>
                </a:cubicBezTo>
                <a:close/>
              </a:path>
            </a:pathLst>
          </a:custGeom>
          <a:solidFill>
            <a:srgbClr val="28CCE4"/>
          </a:solidFill>
          <a:ln w="9525">
            <a:noFill/>
          </a:ln>
        </p:spPr>
        <p:txBody>
          <a:bodyPr/>
          <a:p>
            <a:pPr>
              <a:lnSpc>
                <a:spcPct val="100000"/>
              </a:lnSpc>
            </a:pPr>
            <a:endParaRPr>
              <a:solidFill>
                <a:srgbClr val="000000"/>
              </a:solidFill>
              <a:latin typeface="Calibri" panose="020F0502020204030204" charset="0"/>
              <a:ea typeface="宋体" panose="02010600030101010101" pitchFamily="2" charset="-122"/>
              <a:sym typeface="宋体" panose="02010600030101010101" pitchFamily="2" charset="-122"/>
            </a:endParaRPr>
          </a:p>
        </p:txBody>
      </p:sp>
      <p:sp>
        <p:nvSpPr>
          <p:cNvPr id="7180" name="Freeform 27"/>
          <p:cNvSpPr>
            <a:spLocks noEditPoints="1"/>
          </p:cNvSpPr>
          <p:nvPr/>
        </p:nvSpPr>
        <p:spPr>
          <a:xfrm>
            <a:off x="8313738" y="3416300"/>
            <a:ext cx="720725" cy="555625"/>
          </a:xfrm>
          <a:custGeom>
            <a:avLst/>
            <a:gdLst>
              <a:gd name="txL" fmla="*/ 0 w 97"/>
              <a:gd name="txT" fmla="*/ 0 h 75"/>
              <a:gd name="txR" fmla="*/ 97 w 97"/>
              <a:gd name="txB" fmla="*/ 75 h 75"/>
            </a:gdLst>
            <a:ahLst/>
            <a:cxnLst>
              <a:cxn ang="0">
                <a:pos x="1363899619" y="2147483647"/>
              </a:cxn>
              <a:cxn ang="0">
                <a:pos x="1818535147" y="2147483647"/>
              </a:cxn>
              <a:cxn ang="0">
                <a:pos x="1942529357" y="2147483647"/>
              </a:cxn>
              <a:cxn ang="0">
                <a:pos x="1942529357" y="2010685266"/>
              </a:cxn>
              <a:cxn ang="0">
                <a:pos x="1611888038" y="1846549267"/>
              </a:cxn>
              <a:cxn ang="0">
                <a:pos x="1239912839" y="2051720997"/>
              </a:cxn>
              <a:cxn ang="0">
                <a:pos x="1239912839" y="2147483647"/>
              </a:cxn>
              <a:cxn ang="0">
                <a:pos x="1363899619" y="2147483647"/>
              </a:cxn>
              <a:cxn ang="0">
                <a:pos x="0" y="2010685266"/>
              </a:cxn>
              <a:cxn ang="0">
                <a:pos x="1529220278" y="1148963999"/>
              </a:cxn>
              <a:cxn ang="0">
                <a:pos x="1611888038" y="1066892536"/>
              </a:cxn>
              <a:cxn ang="0">
                <a:pos x="1694548368" y="1148963999"/>
              </a:cxn>
              <a:cxn ang="0">
                <a:pos x="2147483647" y="1395170998"/>
              </a:cxn>
              <a:cxn ang="0">
                <a:pos x="2147483647" y="369306922"/>
              </a:cxn>
              <a:cxn ang="0">
                <a:pos x="2147483647" y="164135595"/>
              </a:cxn>
              <a:cxn ang="0">
                <a:pos x="2147483647" y="82071491"/>
              </a:cxn>
              <a:cxn ang="0">
                <a:pos x="2147483647" y="0"/>
              </a:cxn>
              <a:cxn ang="0">
                <a:pos x="2147483647" y="410342653"/>
              </a:cxn>
              <a:cxn ang="0">
                <a:pos x="2147483647" y="779649574"/>
              </a:cxn>
              <a:cxn ang="0">
                <a:pos x="2147483647" y="615514037"/>
              </a:cxn>
              <a:cxn ang="0">
                <a:pos x="2147483647" y="1723442073"/>
              </a:cxn>
              <a:cxn ang="0">
                <a:pos x="2147483647" y="1805513536"/>
              </a:cxn>
              <a:cxn ang="0">
                <a:pos x="2066516601" y="1764477805"/>
              </a:cxn>
              <a:cxn ang="0">
                <a:pos x="1611888038" y="1477235074"/>
              </a:cxn>
              <a:cxn ang="0">
                <a:pos x="206654597" y="2147483647"/>
              </a:cxn>
              <a:cxn ang="0">
                <a:pos x="0" y="2010685266"/>
              </a:cxn>
              <a:cxn ang="0">
                <a:pos x="413301764" y="2147483647"/>
              </a:cxn>
              <a:cxn ang="0">
                <a:pos x="867937409" y="2147483647"/>
              </a:cxn>
              <a:cxn ang="0">
                <a:pos x="950597738" y="2147483647"/>
              </a:cxn>
              <a:cxn ang="0">
                <a:pos x="950597738" y="2147483647"/>
              </a:cxn>
              <a:cxn ang="0">
                <a:pos x="289314985" y="2147483647"/>
              </a:cxn>
              <a:cxn ang="0">
                <a:pos x="289314985" y="2147483647"/>
              </a:cxn>
              <a:cxn ang="0">
                <a:pos x="413301764" y="2147483647"/>
              </a:cxn>
              <a:cxn ang="0">
                <a:pos x="2147483647" y="2147483647"/>
              </a:cxn>
              <a:cxn ang="0">
                <a:pos x="2147483647" y="2147483647"/>
              </a:cxn>
              <a:cxn ang="0">
                <a:pos x="2147483647" y="2147483647"/>
              </a:cxn>
              <a:cxn ang="0">
                <a:pos x="2147483647" y="1600342267"/>
              </a:cxn>
              <a:cxn ang="0">
                <a:pos x="2147483647" y="1600342267"/>
              </a:cxn>
              <a:cxn ang="0">
                <a:pos x="2147483647" y="2147483647"/>
              </a:cxn>
              <a:cxn ang="0">
                <a:pos x="2147483647" y="2133785072"/>
              </a:cxn>
              <a:cxn ang="0">
                <a:pos x="2147483647" y="2147483647"/>
              </a:cxn>
              <a:cxn ang="0">
                <a:pos x="2147483647" y="2147483647"/>
              </a:cxn>
              <a:cxn ang="0">
                <a:pos x="2147483647" y="2147483647"/>
              </a:cxn>
              <a:cxn ang="0">
                <a:pos x="2147483647" y="2147483647"/>
              </a:cxn>
              <a:cxn ang="0">
                <a:pos x="2147483647" y="2147483647"/>
              </a:cxn>
              <a:cxn ang="0">
                <a:pos x="2147483647" y="1313099536"/>
              </a:cxn>
              <a:cxn ang="0">
                <a:pos x="2147483647" y="984828461"/>
              </a:cxn>
              <a:cxn ang="0">
                <a:pos x="2147483647" y="1354135267"/>
              </a:cxn>
              <a:cxn ang="0">
                <a:pos x="2147483647" y="2147483647"/>
              </a:cxn>
              <a:cxn ang="0">
                <a:pos x="2147483647" y="2147483647"/>
              </a:cxn>
            </a:cxnLst>
            <a:rect l="txL" t="txT" r="txR" b="txB"/>
            <a:pathLst>
              <a:path w="97" h="75">
                <a:moveTo>
                  <a:pt x="33" y="75"/>
                </a:moveTo>
                <a:cubicBezTo>
                  <a:pt x="37" y="75"/>
                  <a:pt x="40" y="75"/>
                  <a:pt x="44" y="75"/>
                </a:cubicBezTo>
                <a:cubicBezTo>
                  <a:pt x="45" y="75"/>
                  <a:pt x="47" y="74"/>
                  <a:pt x="47" y="73"/>
                </a:cubicBezTo>
                <a:cubicBezTo>
                  <a:pt x="47" y="49"/>
                  <a:pt x="47" y="49"/>
                  <a:pt x="47" y="49"/>
                </a:cubicBezTo>
                <a:cubicBezTo>
                  <a:pt x="39" y="45"/>
                  <a:pt x="39" y="45"/>
                  <a:pt x="39" y="45"/>
                </a:cubicBezTo>
                <a:cubicBezTo>
                  <a:pt x="30" y="50"/>
                  <a:pt x="30" y="50"/>
                  <a:pt x="30" y="50"/>
                </a:cubicBezTo>
                <a:cubicBezTo>
                  <a:pt x="30" y="73"/>
                  <a:pt x="30" y="73"/>
                  <a:pt x="30" y="73"/>
                </a:cubicBezTo>
                <a:cubicBezTo>
                  <a:pt x="30" y="74"/>
                  <a:pt x="31" y="75"/>
                  <a:pt x="33" y="75"/>
                </a:cubicBezTo>
                <a:close/>
                <a:moveTo>
                  <a:pt x="0" y="49"/>
                </a:moveTo>
                <a:cubicBezTo>
                  <a:pt x="37" y="28"/>
                  <a:pt x="37" y="28"/>
                  <a:pt x="37" y="28"/>
                </a:cubicBezTo>
                <a:cubicBezTo>
                  <a:pt x="39" y="26"/>
                  <a:pt x="39" y="26"/>
                  <a:pt x="39" y="26"/>
                </a:cubicBezTo>
                <a:cubicBezTo>
                  <a:pt x="41" y="28"/>
                  <a:pt x="41" y="28"/>
                  <a:pt x="41" y="28"/>
                </a:cubicBezTo>
                <a:cubicBezTo>
                  <a:pt x="52" y="34"/>
                  <a:pt x="52" y="34"/>
                  <a:pt x="52" y="34"/>
                </a:cubicBezTo>
                <a:cubicBezTo>
                  <a:pt x="81" y="9"/>
                  <a:pt x="81" y="9"/>
                  <a:pt x="81" y="9"/>
                </a:cubicBezTo>
                <a:cubicBezTo>
                  <a:pt x="77" y="4"/>
                  <a:pt x="77" y="4"/>
                  <a:pt x="77" y="4"/>
                </a:cubicBezTo>
                <a:cubicBezTo>
                  <a:pt x="87" y="2"/>
                  <a:pt x="87" y="2"/>
                  <a:pt x="87" y="2"/>
                </a:cubicBezTo>
                <a:cubicBezTo>
                  <a:pt x="97" y="0"/>
                  <a:pt x="97" y="0"/>
                  <a:pt x="97" y="0"/>
                </a:cubicBezTo>
                <a:cubicBezTo>
                  <a:pt x="94" y="10"/>
                  <a:pt x="94" y="10"/>
                  <a:pt x="94" y="10"/>
                </a:cubicBezTo>
                <a:cubicBezTo>
                  <a:pt x="91" y="19"/>
                  <a:pt x="91" y="19"/>
                  <a:pt x="91" y="19"/>
                </a:cubicBezTo>
                <a:cubicBezTo>
                  <a:pt x="87" y="15"/>
                  <a:pt x="87" y="15"/>
                  <a:pt x="87" y="15"/>
                </a:cubicBezTo>
                <a:cubicBezTo>
                  <a:pt x="55" y="42"/>
                  <a:pt x="55" y="42"/>
                  <a:pt x="55" y="42"/>
                </a:cubicBezTo>
                <a:cubicBezTo>
                  <a:pt x="53" y="44"/>
                  <a:pt x="53" y="44"/>
                  <a:pt x="53" y="44"/>
                </a:cubicBezTo>
                <a:cubicBezTo>
                  <a:pt x="50" y="43"/>
                  <a:pt x="50" y="43"/>
                  <a:pt x="50" y="43"/>
                </a:cubicBezTo>
                <a:cubicBezTo>
                  <a:pt x="39" y="36"/>
                  <a:pt x="39" y="36"/>
                  <a:pt x="39" y="36"/>
                </a:cubicBezTo>
                <a:cubicBezTo>
                  <a:pt x="5" y="57"/>
                  <a:pt x="5" y="57"/>
                  <a:pt x="5" y="57"/>
                </a:cubicBezTo>
                <a:cubicBezTo>
                  <a:pt x="0" y="49"/>
                  <a:pt x="0" y="49"/>
                  <a:pt x="0" y="49"/>
                </a:cubicBezTo>
                <a:close/>
                <a:moveTo>
                  <a:pt x="10" y="75"/>
                </a:moveTo>
                <a:cubicBezTo>
                  <a:pt x="21" y="75"/>
                  <a:pt x="21" y="75"/>
                  <a:pt x="21" y="75"/>
                </a:cubicBezTo>
                <a:cubicBezTo>
                  <a:pt x="22" y="75"/>
                  <a:pt x="23" y="74"/>
                  <a:pt x="23" y="73"/>
                </a:cubicBezTo>
                <a:cubicBezTo>
                  <a:pt x="23" y="54"/>
                  <a:pt x="23" y="54"/>
                  <a:pt x="23" y="54"/>
                </a:cubicBezTo>
                <a:cubicBezTo>
                  <a:pt x="7" y="64"/>
                  <a:pt x="7" y="64"/>
                  <a:pt x="7" y="64"/>
                </a:cubicBezTo>
                <a:cubicBezTo>
                  <a:pt x="7" y="73"/>
                  <a:pt x="7" y="73"/>
                  <a:pt x="7" y="73"/>
                </a:cubicBezTo>
                <a:cubicBezTo>
                  <a:pt x="7" y="74"/>
                  <a:pt x="8" y="75"/>
                  <a:pt x="10" y="75"/>
                </a:cubicBezTo>
                <a:close/>
                <a:moveTo>
                  <a:pt x="56" y="75"/>
                </a:moveTo>
                <a:cubicBezTo>
                  <a:pt x="60" y="75"/>
                  <a:pt x="63" y="75"/>
                  <a:pt x="67" y="75"/>
                </a:cubicBezTo>
                <a:cubicBezTo>
                  <a:pt x="69" y="75"/>
                  <a:pt x="70" y="74"/>
                  <a:pt x="70" y="73"/>
                </a:cubicBezTo>
                <a:cubicBezTo>
                  <a:pt x="70" y="62"/>
                  <a:pt x="70" y="50"/>
                  <a:pt x="70" y="39"/>
                </a:cubicBezTo>
                <a:cubicBezTo>
                  <a:pt x="70" y="39"/>
                  <a:pt x="70" y="39"/>
                  <a:pt x="70" y="39"/>
                </a:cubicBezTo>
                <a:cubicBezTo>
                  <a:pt x="54" y="53"/>
                  <a:pt x="54" y="53"/>
                  <a:pt x="54" y="53"/>
                </a:cubicBezTo>
                <a:cubicBezTo>
                  <a:pt x="53" y="52"/>
                  <a:pt x="53" y="52"/>
                  <a:pt x="53" y="52"/>
                </a:cubicBezTo>
                <a:cubicBezTo>
                  <a:pt x="53" y="73"/>
                  <a:pt x="53" y="73"/>
                  <a:pt x="53" y="73"/>
                </a:cubicBezTo>
                <a:cubicBezTo>
                  <a:pt x="53" y="74"/>
                  <a:pt x="55" y="75"/>
                  <a:pt x="56" y="75"/>
                </a:cubicBezTo>
                <a:close/>
                <a:moveTo>
                  <a:pt x="79" y="75"/>
                </a:moveTo>
                <a:cubicBezTo>
                  <a:pt x="90" y="75"/>
                  <a:pt x="90" y="75"/>
                  <a:pt x="90" y="75"/>
                </a:cubicBezTo>
                <a:cubicBezTo>
                  <a:pt x="92" y="75"/>
                  <a:pt x="93" y="74"/>
                  <a:pt x="93" y="73"/>
                </a:cubicBezTo>
                <a:cubicBezTo>
                  <a:pt x="93" y="32"/>
                  <a:pt x="93" y="32"/>
                  <a:pt x="93" y="32"/>
                </a:cubicBezTo>
                <a:cubicBezTo>
                  <a:pt x="86" y="24"/>
                  <a:pt x="86" y="24"/>
                  <a:pt x="86" y="24"/>
                </a:cubicBezTo>
                <a:cubicBezTo>
                  <a:pt x="77" y="33"/>
                  <a:pt x="77" y="33"/>
                  <a:pt x="77" y="33"/>
                </a:cubicBezTo>
                <a:cubicBezTo>
                  <a:pt x="77" y="73"/>
                  <a:pt x="77" y="73"/>
                  <a:pt x="77" y="73"/>
                </a:cubicBezTo>
                <a:cubicBezTo>
                  <a:pt x="77" y="74"/>
                  <a:pt x="78" y="75"/>
                  <a:pt x="79" y="75"/>
                </a:cubicBezTo>
                <a:close/>
              </a:path>
            </a:pathLst>
          </a:custGeom>
          <a:solidFill>
            <a:srgbClr val="28CCE4"/>
          </a:solidFill>
          <a:ln w="9525">
            <a:noFill/>
          </a:ln>
        </p:spPr>
        <p:txBody>
          <a:bodyPr/>
          <a:p>
            <a:pPr>
              <a:lnSpc>
                <a:spcPct val="100000"/>
              </a:lnSpc>
            </a:pPr>
            <a:endParaRPr>
              <a:solidFill>
                <a:srgbClr val="000000"/>
              </a:solidFill>
              <a:latin typeface="Calibri" panose="020F0502020204030204" charset="0"/>
              <a:ea typeface="宋体" panose="02010600030101010101" pitchFamily="2" charset="-122"/>
              <a:sym typeface="宋体" panose="02010600030101010101" pitchFamily="2" charset="-122"/>
            </a:endParaRPr>
          </a:p>
        </p:txBody>
      </p:sp>
      <p:sp>
        <p:nvSpPr>
          <p:cNvPr id="7181" name="Freeform 25"/>
          <p:cNvSpPr>
            <a:spLocks noEditPoints="1"/>
          </p:cNvSpPr>
          <p:nvPr/>
        </p:nvSpPr>
        <p:spPr>
          <a:xfrm>
            <a:off x="9936163" y="3416300"/>
            <a:ext cx="454025" cy="577850"/>
          </a:xfrm>
          <a:custGeom>
            <a:avLst/>
            <a:gdLst>
              <a:gd name="txL" fmla="*/ 0 w 77"/>
              <a:gd name="txT" fmla="*/ 0 h 98"/>
              <a:gd name="txR" fmla="*/ 77 w 77"/>
              <a:gd name="txB" fmla="*/ 98 h 98"/>
            </a:gdLst>
            <a:ahLst/>
            <a:cxnLst>
              <a:cxn ang="0">
                <a:pos x="0" y="2147483647"/>
              </a:cxn>
              <a:cxn ang="0">
                <a:pos x="756199160" y="2147483647"/>
              </a:cxn>
              <a:cxn ang="0">
                <a:pos x="782279237" y="2147483647"/>
              </a:cxn>
              <a:cxn ang="0">
                <a:pos x="782279237" y="2147483647"/>
              </a:cxn>
              <a:cxn ang="0">
                <a:pos x="808353234" y="2147483647"/>
              </a:cxn>
              <a:cxn ang="0">
                <a:pos x="860507124" y="2147483647"/>
              </a:cxn>
              <a:cxn ang="0">
                <a:pos x="860507124" y="2147483647"/>
              </a:cxn>
              <a:cxn ang="0">
                <a:pos x="886581121" y="2147483647"/>
              </a:cxn>
              <a:cxn ang="0">
                <a:pos x="912655118" y="2147483647"/>
              </a:cxn>
              <a:cxn ang="0">
                <a:pos x="938735011" y="2147483647"/>
              </a:cxn>
              <a:cxn ang="0">
                <a:pos x="964809008" y="2147483647"/>
              </a:cxn>
              <a:cxn ang="0">
                <a:pos x="990883004" y="2147483647"/>
              </a:cxn>
              <a:cxn ang="0">
                <a:pos x="1016962898" y="2147483647"/>
              </a:cxn>
              <a:cxn ang="0">
                <a:pos x="1043036894" y="2147483647"/>
              </a:cxn>
              <a:cxn ang="0">
                <a:pos x="1069110891" y="2147483647"/>
              </a:cxn>
              <a:cxn ang="0">
                <a:pos x="1095190784" y="2147483647"/>
              </a:cxn>
              <a:cxn ang="0">
                <a:pos x="1121264781" y="2147483647"/>
              </a:cxn>
              <a:cxn ang="0">
                <a:pos x="1121264781" y="2147483647"/>
              </a:cxn>
              <a:cxn ang="0">
                <a:pos x="1147338778" y="2147483647"/>
              </a:cxn>
              <a:cxn ang="0">
                <a:pos x="1173418671" y="2147483647"/>
              </a:cxn>
              <a:cxn ang="0">
                <a:pos x="1199492668" y="2147483647"/>
              </a:cxn>
              <a:cxn ang="0">
                <a:pos x="1225566665" y="2147483647"/>
              </a:cxn>
              <a:cxn ang="0">
                <a:pos x="1225566665" y="2147483647"/>
              </a:cxn>
              <a:cxn ang="0">
                <a:pos x="2007845902" y="2147483647"/>
              </a:cxn>
              <a:cxn ang="0">
                <a:pos x="573669389" y="856537121"/>
              </a:cxn>
              <a:cxn ang="0">
                <a:pos x="651897276" y="519112120"/>
              </a:cxn>
              <a:cxn ang="0">
                <a:pos x="573669389" y="0"/>
              </a:cxn>
              <a:cxn ang="0">
                <a:pos x="704051166" y="155731863"/>
              </a:cxn>
              <a:cxn ang="0">
                <a:pos x="912655118" y="0"/>
              </a:cxn>
              <a:cxn ang="0">
                <a:pos x="1043036894" y="155731863"/>
              </a:cxn>
              <a:cxn ang="0">
                <a:pos x="1251646558" y="0"/>
              </a:cxn>
              <a:cxn ang="0">
                <a:pos x="1303794552" y="155731863"/>
              </a:cxn>
              <a:cxn ang="0">
                <a:pos x="1538478212" y="25955314"/>
              </a:cxn>
              <a:cxn ang="0">
                <a:pos x="469367505" y="804626515"/>
              </a:cxn>
              <a:cxn ang="0">
                <a:pos x="469367505" y="571022726"/>
              </a:cxn>
              <a:cxn ang="0">
                <a:pos x="1642780465" y="674849817"/>
              </a:cxn>
              <a:cxn ang="0">
                <a:pos x="469367505" y="804626515"/>
              </a:cxn>
              <a:cxn ang="0">
                <a:pos x="1121264781" y="2147483647"/>
              </a:cxn>
              <a:cxn ang="0">
                <a:pos x="912655118" y="2147483647"/>
              </a:cxn>
              <a:cxn ang="0">
                <a:pos x="782279237" y="1790940150"/>
              </a:cxn>
              <a:cxn ang="0">
                <a:pos x="964809008" y="2024543756"/>
              </a:cxn>
              <a:cxn ang="0">
                <a:pos x="1043036894" y="2024543756"/>
              </a:cxn>
              <a:cxn ang="0">
                <a:pos x="1016962898" y="1816895453"/>
              </a:cxn>
              <a:cxn ang="0">
                <a:pos x="782279237" y="1479470269"/>
              </a:cxn>
              <a:cxn ang="0">
                <a:pos x="912655118" y="1193961938"/>
              </a:cxn>
              <a:cxn ang="0">
                <a:pos x="1121264781" y="1142051332"/>
              </a:cxn>
              <a:cxn ang="0">
                <a:pos x="1251646558" y="1375649057"/>
              </a:cxn>
              <a:cxn ang="0">
                <a:pos x="1043036894" y="1531386755"/>
              </a:cxn>
              <a:cxn ang="0">
                <a:pos x="1016962898" y="1323738452"/>
              </a:cxn>
              <a:cxn ang="0">
                <a:pos x="990883004" y="1453514966"/>
              </a:cxn>
              <a:cxn ang="0">
                <a:pos x="1225566665" y="1764984847"/>
              </a:cxn>
              <a:cxn ang="0">
                <a:pos x="1277720555" y="1998588453"/>
              </a:cxn>
            </a:cxnLst>
            <a:rect l="txL" t="txT" r="txR" b="txB"/>
            <a:pathLst>
              <a:path w="77" h="98">
                <a:moveTo>
                  <a:pt x="22" y="33"/>
                </a:moveTo>
                <a:cubicBezTo>
                  <a:pt x="11" y="49"/>
                  <a:pt x="4" y="66"/>
                  <a:pt x="0" y="85"/>
                </a:cubicBezTo>
                <a:cubicBezTo>
                  <a:pt x="1" y="91"/>
                  <a:pt x="5" y="96"/>
                  <a:pt x="11" y="98"/>
                </a:cubicBezTo>
                <a:cubicBezTo>
                  <a:pt x="29" y="98"/>
                  <a:pt x="29" y="98"/>
                  <a:pt x="29" y="98"/>
                </a:cubicBezTo>
                <a:cubicBezTo>
                  <a:pt x="30" y="98"/>
                  <a:pt x="30" y="98"/>
                  <a:pt x="30" y="98"/>
                </a:cubicBezTo>
                <a:cubicBezTo>
                  <a:pt x="30" y="98"/>
                  <a:pt x="30" y="98"/>
                  <a:pt x="30" y="98"/>
                </a:cubicBezTo>
                <a:cubicBezTo>
                  <a:pt x="30" y="98"/>
                  <a:pt x="30" y="98"/>
                  <a:pt x="30" y="98"/>
                </a:cubicBezTo>
                <a:cubicBezTo>
                  <a:pt x="30" y="98"/>
                  <a:pt x="30" y="98"/>
                  <a:pt x="30" y="98"/>
                </a:cubicBezTo>
                <a:cubicBezTo>
                  <a:pt x="31" y="98"/>
                  <a:pt x="31" y="98"/>
                  <a:pt x="31" y="98"/>
                </a:cubicBezTo>
                <a:cubicBezTo>
                  <a:pt x="31" y="98"/>
                  <a:pt x="31" y="98"/>
                  <a:pt x="31" y="98"/>
                </a:cubicBezTo>
                <a:cubicBezTo>
                  <a:pt x="32" y="98"/>
                  <a:pt x="32" y="98"/>
                  <a:pt x="32" y="98"/>
                </a:cubicBezTo>
                <a:cubicBezTo>
                  <a:pt x="33" y="98"/>
                  <a:pt x="33" y="98"/>
                  <a:pt x="33" y="98"/>
                </a:cubicBezTo>
                <a:cubicBezTo>
                  <a:pt x="33" y="98"/>
                  <a:pt x="33" y="98"/>
                  <a:pt x="33" y="98"/>
                </a:cubicBezTo>
                <a:cubicBezTo>
                  <a:pt x="33" y="98"/>
                  <a:pt x="33" y="98"/>
                  <a:pt x="33" y="98"/>
                </a:cubicBezTo>
                <a:cubicBezTo>
                  <a:pt x="34" y="98"/>
                  <a:pt x="34" y="98"/>
                  <a:pt x="34" y="98"/>
                </a:cubicBezTo>
                <a:cubicBezTo>
                  <a:pt x="34" y="98"/>
                  <a:pt x="34" y="98"/>
                  <a:pt x="34" y="98"/>
                </a:cubicBezTo>
                <a:cubicBezTo>
                  <a:pt x="34" y="98"/>
                  <a:pt x="34" y="98"/>
                  <a:pt x="34" y="98"/>
                </a:cubicBezTo>
                <a:cubicBezTo>
                  <a:pt x="35" y="98"/>
                  <a:pt x="35" y="98"/>
                  <a:pt x="35" y="98"/>
                </a:cubicBezTo>
                <a:cubicBezTo>
                  <a:pt x="35" y="98"/>
                  <a:pt x="35" y="98"/>
                  <a:pt x="35" y="98"/>
                </a:cubicBezTo>
                <a:cubicBezTo>
                  <a:pt x="36" y="98"/>
                  <a:pt x="36" y="98"/>
                  <a:pt x="36" y="98"/>
                </a:cubicBezTo>
                <a:cubicBezTo>
                  <a:pt x="37" y="98"/>
                  <a:pt x="37" y="98"/>
                  <a:pt x="37" y="98"/>
                </a:cubicBezTo>
                <a:cubicBezTo>
                  <a:pt x="37" y="98"/>
                  <a:pt x="37" y="98"/>
                  <a:pt x="37" y="98"/>
                </a:cubicBezTo>
                <a:cubicBezTo>
                  <a:pt x="37" y="98"/>
                  <a:pt x="37" y="98"/>
                  <a:pt x="37" y="98"/>
                </a:cubicBezTo>
                <a:cubicBezTo>
                  <a:pt x="38" y="98"/>
                  <a:pt x="38" y="98"/>
                  <a:pt x="38" y="98"/>
                </a:cubicBezTo>
                <a:cubicBezTo>
                  <a:pt x="38" y="98"/>
                  <a:pt x="38" y="98"/>
                  <a:pt x="38" y="98"/>
                </a:cubicBezTo>
                <a:cubicBezTo>
                  <a:pt x="39" y="98"/>
                  <a:pt x="39" y="98"/>
                  <a:pt x="39" y="98"/>
                </a:cubicBezTo>
                <a:cubicBezTo>
                  <a:pt x="39" y="98"/>
                  <a:pt x="39" y="98"/>
                  <a:pt x="39" y="98"/>
                </a:cubicBezTo>
                <a:cubicBezTo>
                  <a:pt x="40" y="98"/>
                  <a:pt x="40" y="98"/>
                  <a:pt x="40" y="98"/>
                </a:cubicBezTo>
                <a:cubicBezTo>
                  <a:pt x="40" y="98"/>
                  <a:pt x="40" y="98"/>
                  <a:pt x="40" y="98"/>
                </a:cubicBezTo>
                <a:cubicBezTo>
                  <a:pt x="41" y="98"/>
                  <a:pt x="41" y="98"/>
                  <a:pt x="41" y="98"/>
                </a:cubicBezTo>
                <a:cubicBezTo>
                  <a:pt x="41" y="98"/>
                  <a:pt x="41" y="98"/>
                  <a:pt x="41" y="98"/>
                </a:cubicBezTo>
                <a:cubicBezTo>
                  <a:pt x="42" y="98"/>
                  <a:pt x="42" y="98"/>
                  <a:pt x="42" y="98"/>
                </a:cubicBezTo>
                <a:cubicBezTo>
                  <a:pt x="42" y="98"/>
                  <a:pt x="42" y="98"/>
                  <a:pt x="42" y="98"/>
                </a:cubicBezTo>
                <a:cubicBezTo>
                  <a:pt x="43" y="98"/>
                  <a:pt x="43" y="98"/>
                  <a:pt x="43" y="98"/>
                </a:cubicBezTo>
                <a:cubicBezTo>
                  <a:pt x="43" y="98"/>
                  <a:pt x="43" y="98"/>
                  <a:pt x="43" y="98"/>
                </a:cubicBezTo>
                <a:cubicBezTo>
                  <a:pt x="43" y="98"/>
                  <a:pt x="43" y="98"/>
                  <a:pt x="43" y="98"/>
                </a:cubicBezTo>
                <a:cubicBezTo>
                  <a:pt x="43" y="98"/>
                  <a:pt x="43" y="98"/>
                  <a:pt x="43" y="98"/>
                </a:cubicBezTo>
                <a:cubicBezTo>
                  <a:pt x="44" y="98"/>
                  <a:pt x="44" y="98"/>
                  <a:pt x="44" y="98"/>
                </a:cubicBezTo>
                <a:cubicBezTo>
                  <a:pt x="45" y="98"/>
                  <a:pt x="45" y="98"/>
                  <a:pt x="45" y="98"/>
                </a:cubicBezTo>
                <a:cubicBezTo>
                  <a:pt x="45" y="98"/>
                  <a:pt x="45" y="98"/>
                  <a:pt x="45" y="98"/>
                </a:cubicBezTo>
                <a:cubicBezTo>
                  <a:pt x="46" y="98"/>
                  <a:pt x="46" y="98"/>
                  <a:pt x="46" y="98"/>
                </a:cubicBezTo>
                <a:cubicBezTo>
                  <a:pt x="46" y="98"/>
                  <a:pt x="46" y="98"/>
                  <a:pt x="46" y="98"/>
                </a:cubicBezTo>
                <a:cubicBezTo>
                  <a:pt x="46" y="98"/>
                  <a:pt x="46" y="98"/>
                  <a:pt x="46" y="98"/>
                </a:cubicBezTo>
                <a:cubicBezTo>
                  <a:pt x="47" y="98"/>
                  <a:pt x="47" y="98"/>
                  <a:pt x="47" y="98"/>
                </a:cubicBezTo>
                <a:cubicBezTo>
                  <a:pt x="47" y="98"/>
                  <a:pt x="47" y="98"/>
                  <a:pt x="47" y="98"/>
                </a:cubicBezTo>
                <a:cubicBezTo>
                  <a:pt x="47" y="98"/>
                  <a:pt x="47" y="98"/>
                  <a:pt x="47" y="98"/>
                </a:cubicBezTo>
                <a:cubicBezTo>
                  <a:pt x="66" y="98"/>
                  <a:pt x="66" y="98"/>
                  <a:pt x="66" y="98"/>
                </a:cubicBezTo>
                <a:cubicBezTo>
                  <a:pt x="72" y="96"/>
                  <a:pt x="75" y="91"/>
                  <a:pt x="77" y="85"/>
                </a:cubicBezTo>
                <a:cubicBezTo>
                  <a:pt x="72" y="66"/>
                  <a:pt x="66" y="49"/>
                  <a:pt x="55" y="33"/>
                </a:cubicBezTo>
                <a:cubicBezTo>
                  <a:pt x="44" y="33"/>
                  <a:pt x="33" y="33"/>
                  <a:pt x="22" y="33"/>
                </a:cubicBezTo>
                <a:close/>
                <a:moveTo>
                  <a:pt x="50" y="20"/>
                </a:moveTo>
                <a:cubicBezTo>
                  <a:pt x="42" y="20"/>
                  <a:pt x="34" y="20"/>
                  <a:pt x="25" y="20"/>
                </a:cubicBezTo>
                <a:cubicBezTo>
                  <a:pt x="16" y="1"/>
                  <a:pt x="16" y="1"/>
                  <a:pt x="16" y="1"/>
                </a:cubicBezTo>
                <a:cubicBezTo>
                  <a:pt x="22" y="0"/>
                  <a:pt x="22" y="0"/>
                  <a:pt x="22" y="0"/>
                </a:cubicBezTo>
                <a:cubicBezTo>
                  <a:pt x="25" y="6"/>
                  <a:pt x="25" y="6"/>
                  <a:pt x="25" y="6"/>
                </a:cubicBezTo>
                <a:cubicBezTo>
                  <a:pt x="27" y="6"/>
                  <a:pt x="27" y="6"/>
                  <a:pt x="27" y="6"/>
                </a:cubicBezTo>
                <a:cubicBezTo>
                  <a:pt x="27" y="0"/>
                  <a:pt x="27" y="0"/>
                  <a:pt x="27" y="0"/>
                </a:cubicBezTo>
                <a:cubicBezTo>
                  <a:pt x="35" y="0"/>
                  <a:pt x="35" y="0"/>
                  <a:pt x="35" y="0"/>
                </a:cubicBezTo>
                <a:cubicBezTo>
                  <a:pt x="36" y="6"/>
                  <a:pt x="36" y="6"/>
                  <a:pt x="36" y="6"/>
                </a:cubicBezTo>
                <a:cubicBezTo>
                  <a:pt x="40" y="6"/>
                  <a:pt x="40" y="6"/>
                  <a:pt x="40" y="6"/>
                </a:cubicBezTo>
                <a:cubicBezTo>
                  <a:pt x="40" y="0"/>
                  <a:pt x="40" y="0"/>
                  <a:pt x="40" y="0"/>
                </a:cubicBezTo>
                <a:cubicBezTo>
                  <a:pt x="48" y="0"/>
                  <a:pt x="48" y="0"/>
                  <a:pt x="48" y="0"/>
                </a:cubicBezTo>
                <a:cubicBezTo>
                  <a:pt x="48" y="6"/>
                  <a:pt x="48" y="6"/>
                  <a:pt x="48" y="6"/>
                </a:cubicBezTo>
                <a:cubicBezTo>
                  <a:pt x="50" y="6"/>
                  <a:pt x="50" y="6"/>
                  <a:pt x="50" y="6"/>
                </a:cubicBezTo>
                <a:cubicBezTo>
                  <a:pt x="53" y="0"/>
                  <a:pt x="53" y="0"/>
                  <a:pt x="53" y="0"/>
                </a:cubicBezTo>
                <a:cubicBezTo>
                  <a:pt x="59" y="1"/>
                  <a:pt x="59" y="1"/>
                  <a:pt x="59" y="1"/>
                </a:cubicBezTo>
                <a:cubicBezTo>
                  <a:pt x="50" y="20"/>
                  <a:pt x="50" y="20"/>
                  <a:pt x="50" y="20"/>
                </a:cubicBezTo>
                <a:close/>
                <a:moveTo>
                  <a:pt x="18" y="31"/>
                </a:moveTo>
                <a:cubicBezTo>
                  <a:pt x="16" y="31"/>
                  <a:pt x="14" y="29"/>
                  <a:pt x="14" y="26"/>
                </a:cubicBezTo>
                <a:cubicBezTo>
                  <a:pt x="14" y="24"/>
                  <a:pt x="16" y="22"/>
                  <a:pt x="18" y="22"/>
                </a:cubicBezTo>
                <a:cubicBezTo>
                  <a:pt x="59" y="22"/>
                  <a:pt x="59" y="22"/>
                  <a:pt x="59" y="22"/>
                </a:cubicBezTo>
                <a:cubicBezTo>
                  <a:pt x="61" y="22"/>
                  <a:pt x="63" y="24"/>
                  <a:pt x="63" y="26"/>
                </a:cubicBezTo>
                <a:cubicBezTo>
                  <a:pt x="63" y="29"/>
                  <a:pt x="61" y="31"/>
                  <a:pt x="59" y="31"/>
                </a:cubicBezTo>
                <a:cubicBezTo>
                  <a:pt x="18" y="31"/>
                  <a:pt x="18" y="31"/>
                  <a:pt x="18" y="31"/>
                </a:cubicBezTo>
                <a:close/>
                <a:moveTo>
                  <a:pt x="43" y="84"/>
                </a:moveTo>
                <a:cubicBezTo>
                  <a:pt x="43" y="86"/>
                  <a:pt x="43" y="86"/>
                  <a:pt x="43" y="86"/>
                </a:cubicBezTo>
                <a:cubicBezTo>
                  <a:pt x="35" y="86"/>
                  <a:pt x="35" y="86"/>
                  <a:pt x="35" y="86"/>
                </a:cubicBezTo>
                <a:cubicBezTo>
                  <a:pt x="35" y="84"/>
                  <a:pt x="35" y="84"/>
                  <a:pt x="35" y="84"/>
                </a:cubicBezTo>
                <a:cubicBezTo>
                  <a:pt x="32" y="83"/>
                  <a:pt x="30" y="81"/>
                  <a:pt x="30" y="77"/>
                </a:cubicBezTo>
                <a:cubicBezTo>
                  <a:pt x="30" y="69"/>
                  <a:pt x="30" y="69"/>
                  <a:pt x="30" y="69"/>
                </a:cubicBezTo>
                <a:cubicBezTo>
                  <a:pt x="37" y="69"/>
                  <a:pt x="37" y="69"/>
                  <a:pt x="37" y="69"/>
                </a:cubicBezTo>
                <a:cubicBezTo>
                  <a:pt x="37" y="78"/>
                  <a:pt x="37" y="78"/>
                  <a:pt x="37" y="78"/>
                </a:cubicBezTo>
                <a:cubicBezTo>
                  <a:pt x="37" y="78"/>
                  <a:pt x="38" y="79"/>
                  <a:pt x="39" y="79"/>
                </a:cubicBezTo>
                <a:cubicBezTo>
                  <a:pt x="40" y="79"/>
                  <a:pt x="40" y="78"/>
                  <a:pt x="40" y="78"/>
                </a:cubicBezTo>
                <a:cubicBezTo>
                  <a:pt x="40" y="73"/>
                  <a:pt x="40" y="73"/>
                  <a:pt x="40" y="73"/>
                </a:cubicBezTo>
                <a:cubicBezTo>
                  <a:pt x="40" y="72"/>
                  <a:pt x="40" y="71"/>
                  <a:pt x="39" y="70"/>
                </a:cubicBezTo>
                <a:cubicBezTo>
                  <a:pt x="38" y="69"/>
                  <a:pt x="36" y="67"/>
                  <a:pt x="32" y="63"/>
                </a:cubicBezTo>
                <a:cubicBezTo>
                  <a:pt x="31" y="61"/>
                  <a:pt x="30" y="59"/>
                  <a:pt x="30" y="57"/>
                </a:cubicBezTo>
                <a:cubicBezTo>
                  <a:pt x="30" y="53"/>
                  <a:pt x="30" y="53"/>
                  <a:pt x="30" y="53"/>
                </a:cubicBezTo>
                <a:cubicBezTo>
                  <a:pt x="30" y="49"/>
                  <a:pt x="32" y="47"/>
                  <a:pt x="35" y="46"/>
                </a:cubicBezTo>
                <a:cubicBezTo>
                  <a:pt x="35" y="44"/>
                  <a:pt x="35" y="44"/>
                  <a:pt x="35" y="44"/>
                </a:cubicBezTo>
                <a:cubicBezTo>
                  <a:pt x="43" y="44"/>
                  <a:pt x="43" y="44"/>
                  <a:pt x="43" y="44"/>
                </a:cubicBezTo>
                <a:cubicBezTo>
                  <a:pt x="43" y="46"/>
                  <a:pt x="43" y="46"/>
                  <a:pt x="43" y="46"/>
                </a:cubicBezTo>
                <a:cubicBezTo>
                  <a:pt x="46" y="47"/>
                  <a:pt x="48" y="49"/>
                  <a:pt x="48" y="53"/>
                </a:cubicBezTo>
                <a:cubicBezTo>
                  <a:pt x="48" y="59"/>
                  <a:pt x="48" y="59"/>
                  <a:pt x="48" y="59"/>
                </a:cubicBezTo>
                <a:cubicBezTo>
                  <a:pt x="40" y="59"/>
                  <a:pt x="40" y="59"/>
                  <a:pt x="40" y="59"/>
                </a:cubicBezTo>
                <a:cubicBezTo>
                  <a:pt x="40" y="52"/>
                  <a:pt x="40" y="52"/>
                  <a:pt x="40" y="52"/>
                </a:cubicBezTo>
                <a:cubicBezTo>
                  <a:pt x="40" y="51"/>
                  <a:pt x="40" y="51"/>
                  <a:pt x="39" y="51"/>
                </a:cubicBezTo>
                <a:cubicBezTo>
                  <a:pt x="38" y="51"/>
                  <a:pt x="38" y="52"/>
                  <a:pt x="38" y="53"/>
                </a:cubicBezTo>
                <a:cubicBezTo>
                  <a:pt x="38" y="56"/>
                  <a:pt x="38" y="56"/>
                  <a:pt x="38" y="56"/>
                </a:cubicBezTo>
                <a:cubicBezTo>
                  <a:pt x="38" y="57"/>
                  <a:pt x="39" y="59"/>
                  <a:pt x="41" y="61"/>
                </a:cubicBezTo>
                <a:cubicBezTo>
                  <a:pt x="44" y="64"/>
                  <a:pt x="47" y="67"/>
                  <a:pt x="47" y="68"/>
                </a:cubicBezTo>
                <a:cubicBezTo>
                  <a:pt x="48" y="69"/>
                  <a:pt x="49" y="71"/>
                  <a:pt x="49" y="72"/>
                </a:cubicBezTo>
                <a:cubicBezTo>
                  <a:pt x="49" y="77"/>
                  <a:pt x="49" y="77"/>
                  <a:pt x="49" y="77"/>
                </a:cubicBezTo>
                <a:cubicBezTo>
                  <a:pt x="49" y="81"/>
                  <a:pt x="47" y="83"/>
                  <a:pt x="43" y="84"/>
                </a:cubicBezTo>
                <a:close/>
              </a:path>
            </a:pathLst>
          </a:custGeom>
          <a:solidFill>
            <a:srgbClr val="28CCE4"/>
          </a:solidFill>
          <a:ln w="9525">
            <a:noFill/>
          </a:ln>
        </p:spPr>
        <p:txBody>
          <a:bodyPr/>
          <a:p>
            <a:pPr>
              <a:lnSpc>
                <a:spcPct val="100000"/>
              </a:lnSpc>
            </a:pPr>
            <a:endParaRPr>
              <a:solidFill>
                <a:srgbClr val="000000"/>
              </a:solidFill>
              <a:latin typeface="Calibri" panose="020F0502020204030204" charset="0"/>
              <a:ea typeface="宋体" panose="02010600030101010101" pitchFamily="2" charset="-122"/>
              <a:sym typeface="宋体" panose="02010600030101010101" pitchFamily="2" charset="-122"/>
            </a:endParaRPr>
          </a:p>
        </p:txBody>
      </p:sp>
      <p:sp>
        <p:nvSpPr>
          <p:cNvPr id="7182" name="文本框 5"/>
          <p:cNvSpPr/>
          <p:nvPr/>
        </p:nvSpPr>
        <p:spPr>
          <a:xfrm>
            <a:off x="5900738" y="5037773"/>
            <a:ext cx="5546725" cy="1106805"/>
          </a:xfrm>
          <a:prstGeom prst="rect">
            <a:avLst/>
          </a:prstGeom>
          <a:noFill/>
          <a:ln w="9525">
            <a:noFill/>
          </a:ln>
        </p:spPr>
        <p:txBody>
          <a:bodyPr wrap="square">
            <a:spAutoFit/>
          </a:bodyPr>
          <a:p>
            <a:pPr>
              <a:lnSpc>
                <a:spcPct val="150000"/>
              </a:lnSpc>
            </a:pPr>
            <a:r>
              <a:rPr lang="zh-CN" altLang="en-US" sz="1200" dirty="0">
                <a:solidFill>
                  <a:srgbClr val="000000"/>
                </a:solidFill>
                <a:latin typeface="思源黑体 CN" panose="020B0400000000000000" charset="-122"/>
                <a:ea typeface="思源黑体 CN" panose="020B0400000000000000" charset="-122"/>
                <a:sym typeface="思源黑体 CN" panose="020B0400000000000000" charset="-122"/>
              </a:rPr>
              <a:t>爱人资通过对人才招聘、劳动合同批量电子签、社保代缴、薪酬发放等日常工作的科技化升级，解放</a:t>
            </a:r>
            <a:r>
              <a:rPr lang="en-US" altLang="zh-CN" sz="1200" dirty="0">
                <a:solidFill>
                  <a:srgbClr val="000000"/>
                </a:solidFill>
                <a:latin typeface="思源黑体 CN" panose="020B0400000000000000" charset="-122"/>
                <a:ea typeface="思源黑体 CN" panose="020B0400000000000000" charset="-122"/>
                <a:sym typeface="思源黑体 CN" panose="020B0400000000000000" charset="-122"/>
              </a:rPr>
              <a:t>HR</a:t>
            </a:r>
            <a:r>
              <a:rPr lang="zh-CN" altLang="en-US" sz="1200" dirty="0">
                <a:solidFill>
                  <a:srgbClr val="000000"/>
                </a:solidFill>
                <a:latin typeface="思源黑体 CN" panose="020B0400000000000000" charset="-122"/>
                <a:ea typeface="思源黑体 CN" panose="020B0400000000000000" charset="-122"/>
                <a:sym typeface="思源黑体 CN" panose="020B0400000000000000" charset="-122"/>
              </a:rPr>
              <a:t>的录入工作，智能化企业</a:t>
            </a:r>
            <a:r>
              <a:rPr lang="en-US" altLang="zh-CN" sz="1200" dirty="0">
                <a:solidFill>
                  <a:srgbClr val="000000"/>
                </a:solidFill>
                <a:latin typeface="思源黑体 CN" panose="020B0400000000000000" charset="-122"/>
                <a:ea typeface="思源黑体 CN" panose="020B0400000000000000" charset="-122"/>
                <a:sym typeface="思源黑体 CN" panose="020B0400000000000000" charset="-122"/>
              </a:rPr>
              <a:t>EHR</a:t>
            </a:r>
            <a:r>
              <a:rPr lang="zh-CN" altLang="en-US" sz="1200" dirty="0">
                <a:solidFill>
                  <a:srgbClr val="000000"/>
                </a:solidFill>
                <a:latin typeface="思源黑体 CN" panose="020B0400000000000000" charset="-122"/>
                <a:ea typeface="思源黑体 CN" panose="020B0400000000000000" charset="-122"/>
                <a:sym typeface="思源黑体 CN" panose="020B0400000000000000" charset="-122"/>
              </a:rPr>
              <a:t>雇员管理系统，极大幅度地减轻人事的劳动负担和成本。用SaaS+PaaS实现对人力资源管理的</a:t>
            </a:r>
            <a:r>
              <a:rPr lang="zh-CN" altLang="en-US" sz="1200" dirty="0">
                <a:solidFill>
                  <a:srgbClr val="28CCE4"/>
                </a:solidFill>
                <a:latin typeface="思源黑体 CN" panose="020B0400000000000000" charset="-122"/>
                <a:ea typeface="思源黑体 CN" panose="020B0400000000000000" charset="-122"/>
                <a:sym typeface="思源黑体 CN" panose="020B0400000000000000" charset="-122"/>
              </a:rPr>
              <a:t>裂变式升级</a:t>
            </a:r>
            <a:r>
              <a:rPr lang="zh-CN" altLang="en-US" sz="1200" dirty="0">
                <a:solidFill>
                  <a:srgbClr val="000000"/>
                </a:solidFill>
                <a:latin typeface="思源黑体 CN" panose="020B0400000000000000" charset="-122"/>
                <a:ea typeface="思源黑体 CN" panose="020B0400000000000000" charset="-122"/>
                <a:sym typeface="思源黑体 CN" panose="020B0400000000000000" charset="-122"/>
              </a:rPr>
              <a:t>。</a:t>
            </a:r>
            <a:endParaRPr lang="zh-CN" altLang="en-US" sz="1200" dirty="0">
              <a:solidFill>
                <a:srgbClr val="000000"/>
              </a:solidFill>
              <a:latin typeface="思源黑体 CN" panose="020B0400000000000000" charset="-122"/>
              <a:ea typeface="思源黑体 CN" panose="020B0400000000000000" charset="-122"/>
              <a:sym typeface="思源黑体 CN" panose="020B0400000000000000" charset="-122"/>
            </a:endParaRPr>
          </a:p>
          <a:p>
            <a:pPr>
              <a:lnSpc>
                <a:spcPct val="100000"/>
              </a:lnSpc>
            </a:pPr>
            <a:endParaRPr lang="zh-CN" altLang="en-US" sz="1200" dirty="0">
              <a:solidFill>
                <a:srgbClr val="000000"/>
              </a:solidFill>
              <a:latin typeface="思源黑体 CN" panose="020B0400000000000000" charset="-122"/>
              <a:ea typeface="思源黑体 CN" panose="020B0400000000000000" charset="-122"/>
              <a:sym typeface="思源黑体 CN" panose="020B0400000000000000" charset="-122"/>
            </a:endParaRPr>
          </a:p>
        </p:txBody>
      </p:sp>
      <p:sp>
        <p:nvSpPr>
          <p:cNvPr id="7183" name="矩形 6"/>
          <p:cNvSpPr/>
          <p:nvPr/>
        </p:nvSpPr>
        <p:spPr>
          <a:xfrm>
            <a:off x="3619500" y="-7937"/>
            <a:ext cx="4953000" cy="719137"/>
          </a:xfrm>
          <a:prstGeom prst="rect">
            <a:avLst/>
          </a:prstGeom>
          <a:solidFill>
            <a:srgbClr val="1CAEBC"/>
          </a:solidFill>
          <a:ln w="12700">
            <a:noFill/>
          </a:ln>
        </p:spPr>
        <p:txBody>
          <a:bodyPr anchor="ctr"/>
          <a:p>
            <a:pPr algn="ctr">
              <a:lnSpc>
                <a:spcPct val="100000"/>
              </a:lnSpc>
            </a:pPr>
            <a:endParaRPr>
              <a:solidFill>
                <a:srgbClr val="FFFFFF"/>
              </a:solidFill>
              <a:latin typeface="宋体" panose="02010600030101010101" pitchFamily="2" charset="-122"/>
              <a:ea typeface="宋体" panose="02010600030101010101" pitchFamily="2" charset="-122"/>
              <a:sym typeface="宋体" panose="02010600030101010101" pitchFamily="2" charset="-122"/>
            </a:endParaRPr>
          </a:p>
        </p:txBody>
      </p:sp>
      <p:sp>
        <p:nvSpPr>
          <p:cNvPr id="7184" name="文本框 7"/>
          <p:cNvSpPr/>
          <p:nvPr/>
        </p:nvSpPr>
        <p:spPr>
          <a:xfrm>
            <a:off x="3743325" y="90488"/>
            <a:ext cx="4673600" cy="522287"/>
          </a:xfrm>
          <a:prstGeom prst="rect">
            <a:avLst/>
          </a:prstGeom>
          <a:noFill/>
          <a:ln w="9525">
            <a:noFill/>
          </a:ln>
        </p:spPr>
        <p:txBody>
          <a:bodyPr wrap="square">
            <a:spAutoFit/>
          </a:bodyPr>
          <a:p>
            <a:pPr algn="ctr">
              <a:lnSpc>
                <a:spcPct val="100000"/>
              </a:lnSpc>
            </a:pPr>
            <a:r>
              <a:rPr lang="zh-CN" altLang="en-US" sz="2800" dirty="0">
                <a:solidFill>
                  <a:schemeClr val="bg1"/>
                </a:solidFill>
                <a:latin typeface="思源黑体 CN" panose="020B0400000000000000" charset="-122"/>
                <a:ea typeface="思源黑体 CN" panose="020B0400000000000000" charset="-122"/>
                <a:sym typeface="思源黑体 CN" panose="020B0400000000000000" charset="-122"/>
              </a:rPr>
              <a:t>开发产品的基础</a:t>
            </a:r>
            <a:endParaRPr lang="zh-CN" altLang="en-US" dirty="0">
              <a:ea typeface="宋体" panose="02010600030101010101" pitchFamily="2" charset="-122"/>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rotWithShape="1">
          <a:blip r:embed="rId1"/>
          <a:stretch>
            <a:fillRect/>
          </a:stretch>
        </a:blipFill>
        <a:effectLst/>
      </p:bgPr>
    </p:bg>
    <p:spTree>
      <p:nvGrpSpPr>
        <p:cNvPr id="1" name=""/>
        <p:cNvGrpSpPr/>
        <p:nvPr/>
      </p:nvGrpSpPr>
      <p:grpSpPr/>
      <p:sp>
        <p:nvSpPr>
          <p:cNvPr id="3" name="AutoShape 10"/>
          <p:cNvSpPr/>
          <p:nvPr/>
        </p:nvSpPr>
        <p:spPr>
          <a:xfrm>
            <a:off x="5968365" y="3096895"/>
            <a:ext cx="5509895" cy="1056005"/>
          </a:xfrm>
          <a:prstGeom prst="roundRect">
            <a:avLst>
              <a:gd name="adj" fmla="val 16667"/>
            </a:avLst>
          </a:prstGeom>
          <a:solidFill>
            <a:srgbClr val="FFF5DC"/>
          </a:solidFill>
          <a:ln w="12700" cap="rnd" cmpd="sng">
            <a:solidFill>
              <a:srgbClr val="BF9000"/>
            </a:solidFill>
            <a:prstDash val="sysDot"/>
            <a:bevel/>
            <a:headEnd type="none" w="med" len="med"/>
            <a:tailEnd type="none" w="med" len="med"/>
          </a:ln>
        </p:spPr>
        <p:txBody>
          <a:bodyPr lIns="67638" tIns="33819" rIns="67638" bIns="33819" anchor="ctr"/>
          <a:p>
            <a:pPr>
              <a:lnSpc>
                <a:spcPct val="100000"/>
              </a:lnSpc>
            </a:pPr>
            <a:endParaRPr>
              <a:solidFill>
                <a:srgbClr val="000000"/>
              </a:solidFill>
              <a:latin typeface="Calibri" panose="020F0502020204030204" charset="0"/>
              <a:ea typeface="宋体" panose="02010600030101010101" pitchFamily="2" charset="-122"/>
              <a:sym typeface="Calibri" panose="020F0502020204030204" charset="0"/>
            </a:endParaRPr>
          </a:p>
        </p:txBody>
      </p:sp>
      <p:sp>
        <p:nvSpPr>
          <p:cNvPr id="9218" name="矩形 6"/>
          <p:cNvSpPr/>
          <p:nvPr/>
        </p:nvSpPr>
        <p:spPr>
          <a:xfrm>
            <a:off x="3619500" y="-7937"/>
            <a:ext cx="4953000" cy="719137"/>
          </a:xfrm>
          <a:prstGeom prst="rect">
            <a:avLst/>
          </a:prstGeom>
          <a:solidFill>
            <a:srgbClr val="1CAEBC"/>
          </a:solidFill>
          <a:ln w="12700">
            <a:noFill/>
          </a:ln>
        </p:spPr>
        <p:txBody>
          <a:bodyPr anchor="ctr"/>
          <a:p>
            <a:pPr algn="ctr">
              <a:lnSpc>
                <a:spcPct val="100000"/>
              </a:lnSpc>
            </a:pPr>
            <a:endParaRPr>
              <a:solidFill>
                <a:srgbClr val="FFFFFF"/>
              </a:solidFill>
              <a:latin typeface="宋体" panose="02010600030101010101" pitchFamily="2" charset="-122"/>
              <a:ea typeface="宋体" panose="02010600030101010101" pitchFamily="2" charset="-122"/>
              <a:sym typeface="宋体" panose="02010600030101010101" pitchFamily="2" charset="-122"/>
            </a:endParaRPr>
          </a:p>
        </p:txBody>
      </p:sp>
      <p:sp>
        <p:nvSpPr>
          <p:cNvPr id="9219" name="文本框 7"/>
          <p:cNvSpPr/>
          <p:nvPr/>
        </p:nvSpPr>
        <p:spPr>
          <a:xfrm>
            <a:off x="3759200" y="90488"/>
            <a:ext cx="4673600" cy="522287"/>
          </a:xfrm>
          <a:prstGeom prst="rect">
            <a:avLst/>
          </a:prstGeom>
          <a:noFill/>
          <a:ln w="9525">
            <a:noFill/>
          </a:ln>
        </p:spPr>
        <p:txBody>
          <a:bodyPr wrap="square">
            <a:spAutoFit/>
          </a:bodyPr>
          <a:p>
            <a:pPr algn="ctr">
              <a:lnSpc>
                <a:spcPct val="100000"/>
              </a:lnSpc>
            </a:pPr>
            <a:r>
              <a:rPr lang="zh-CN" altLang="en-US" sz="2800" dirty="0">
                <a:solidFill>
                  <a:schemeClr val="bg1"/>
                </a:solidFill>
                <a:latin typeface="思源黑体 CN" panose="020B0400000000000000" charset="-122"/>
                <a:ea typeface="思源黑体 CN" panose="020B0400000000000000" charset="-122"/>
                <a:sym typeface="思源黑体 CN" panose="020B0400000000000000" charset="-122"/>
              </a:rPr>
              <a:t>爱人资产品体系与架构</a:t>
            </a:r>
            <a:endParaRPr lang="zh-CN" altLang="en-US" dirty="0">
              <a:ea typeface="宋体" panose="02010600030101010101" pitchFamily="2" charset="-122"/>
            </a:endParaRPr>
          </a:p>
        </p:txBody>
      </p:sp>
      <p:sp>
        <p:nvSpPr>
          <p:cNvPr id="9220" name="矩形 1"/>
          <p:cNvSpPr/>
          <p:nvPr/>
        </p:nvSpPr>
        <p:spPr>
          <a:xfrm>
            <a:off x="1104900" y="6188075"/>
            <a:ext cx="2672080" cy="262890"/>
          </a:xfrm>
          <a:prstGeom prst="rect">
            <a:avLst/>
          </a:prstGeom>
          <a:noFill/>
          <a:ln w="9525">
            <a:noFill/>
          </a:ln>
        </p:spPr>
        <p:txBody>
          <a:bodyPr wrap="none">
            <a:spAutoFit/>
          </a:bodyPr>
          <a:p>
            <a:pPr>
              <a:lnSpc>
                <a:spcPct val="80000"/>
              </a:lnSpc>
            </a:pPr>
            <a:r>
              <a:rPr lang="zh-CN" altLang="en-US" sz="1400" dirty="0">
                <a:solidFill>
                  <a:srgbClr val="7F7F7F"/>
                </a:solidFill>
                <a:latin typeface="微软雅黑" panose="020B0503020204020204" charset="-122"/>
                <a:ea typeface="微软雅黑" panose="020B0503020204020204" charset="-122"/>
                <a:sym typeface="微软雅黑" panose="020B0503020204020204" charset="-122"/>
              </a:rPr>
              <a:t>提供人力资源管理</a:t>
            </a:r>
            <a:r>
              <a:rPr lang="zh-CN" altLang="en-US" sz="1400" b="1" dirty="0">
                <a:solidFill>
                  <a:srgbClr val="C00000"/>
                </a:solidFill>
                <a:latin typeface="微软雅黑" panose="020B0503020204020204" charset="-122"/>
                <a:ea typeface="微软雅黑" panose="020B0503020204020204" charset="-122"/>
                <a:sym typeface="微软雅黑" panose="020B0503020204020204" charset="-122"/>
              </a:rPr>
              <a:t>全套解决方案</a:t>
            </a:r>
            <a:endParaRPr lang="zh-CN" altLang="en-US" dirty="0">
              <a:ea typeface="宋体" panose="02010600030101010101" pitchFamily="2" charset="-122"/>
            </a:endParaRPr>
          </a:p>
        </p:txBody>
      </p:sp>
      <p:sp>
        <p:nvSpPr>
          <p:cNvPr id="9221" name="AutoShape 2"/>
          <p:cNvSpPr/>
          <p:nvPr/>
        </p:nvSpPr>
        <p:spPr>
          <a:xfrm>
            <a:off x="9512300" y="4316413"/>
            <a:ext cx="1736725" cy="1763712"/>
          </a:xfrm>
          <a:prstGeom prst="roundRect">
            <a:avLst>
              <a:gd name="adj" fmla="val 16667"/>
            </a:avLst>
          </a:prstGeom>
          <a:solidFill>
            <a:srgbClr val="DDEAF6"/>
          </a:solidFill>
          <a:ln w="12700" cap="rnd" cmpd="sng">
            <a:solidFill>
              <a:srgbClr val="1570C1"/>
            </a:solidFill>
            <a:prstDash val="sysDot"/>
            <a:bevel/>
            <a:headEnd type="none" w="med" len="med"/>
            <a:tailEnd type="none" w="med" len="med"/>
          </a:ln>
        </p:spPr>
        <p:txBody>
          <a:bodyPr lIns="67638" tIns="33819" rIns="67638" bIns="33819" anchor="ctr"/>
          <a:p>
            <a:pPr>
              <a:lnSpc>
                <a:spcPct val="100000"/>
              </a:lnSpc>
            </a:pPr>
            <a:endParaRPr>
              <a:solidFill>
                <a:srgbClr val="000000"/>
              </a:solidFill>
              <a:latin typeface="Calibri" panose="020F0502020204030204" charset="0"/>
              <a:ea typeface="宋体" panose="02010600030101010101" pitchFamily="2" charset="-122"/>
              <a:sym typeface="Calibri" panose="020F0502020204030204" charset="0"/>
            </a:endParaRPr>
          </a:p>
        </p:txBody>
      </p:sp>
      <p:sp>
        <p:nvSpPr>
          <p:cNvPr id="9222" name="Line 3"/>
          <p:cNvSpPr/>
          <p:nvPr/>
        </p:nvSpPr>
        <p:spPr>
          <a:xfrm>
            <a:off x="2327275" y="5680075"/>
            <a:ext cx="422275" cy="0"/>
          </a:xfrm>
          <a:prstGeom prst="line">
            <a:avLst/>
          </a:prstGeom>
          <a:ln w="12700" cap="flat" cmpd="sng">
            <a:solidFill>
              <a:srgbClr val="A5A5A5"/>
            </a:solidFill>
            <a:prstDash val="solid"/>
            <a:bevel/>
            <a:headEnd type="none" w="med" len="med"/>
            <a:tailEnd type="none" w="med" len="med"/>
          </a:ln>
        </p:spPr>
      </p:sp>
      <p:sp>
        <p:nvSpPr>
          <p:cNvPr id="9223" name="AutoShape 4"/>
          <p:cNvSpPr/>
          <p:nvPr/>
        </p:nvSpPr>
        <p:spPr>
          <a:xfrm>
            <a:off x="2755900" y="5395913"/>
            <a:ext cx="4965700" cy="541337"/>
          </a:xfrm>
          <a:prstGeom prst="roundRect">
            <a:avLst>
              <a:gd name="adj" fmla="val 16667"/>
            </a:avLst>
          </a:prstGeom>
          <a:solidFill>
            <a:srgbClr val="E1EFD8"/>
          </a:solidFill>
          <a:ln w="12700" cmpd="sng">
            <a:solidFill>
              <a:srgbClr val="92D050"/>
            </a:solidFill>
            <a:prstDash val="sysDot"/>
          </a:ln>
        </p:spPr>
        <p:txBody>
          <a:bodyPr lIns="67638" tIns="33819" rIns="67638" bIns="33819" anchor="ctr"/>
          <a:p>
            <a:pPr>
              <a:lnSpc>
                <a:spcPct val="100000"/>
              </a:lnSpc>
            </a:pPr>
            <a:endParaRPr sz="1400">
              <a:solidFill>
                <a:srgbClr val="000000"/>
              </a:solidFill>
              <a:latin typeface="Calibri" panose="020F0502020204030204" charset="0"/>
              <a:ea typeface="宋体" panose="02010600030101010101" pitchFamily="2" charset="-122"/>
              <a:sym typeface="Calibri" panose="020F0502020204030204" charset="0"/>
            </a:endParaRPr>
          </a:p>
        </p:txBody>
      </p:sp>
      <p:sp>
        <p:nvSpPr>
          <p:cNvPr id="9224" name="AutoShape 5"/>
          <p:cNvSpPr/>
          <p:nvPr/>
        </p:nvSpPr>
        <p:spPr>
          <a:xfrm>
            <a:off x="2689225" y="4397375"/>
            <a:ext cx="6419850" cy="585788"/>
          </a:xfrm>
          <a:prstGeom prst="roundRect">
            <a:avLst>
              <a:gd name="adj" fmla="val 16667"/>
            </a:avLst>
          </a:prstGeom>
          <a:solidFill>
            <a:srgbClr val="DDEAF6"/>
          </a:solidFill>
          <a:ln w="12700" cap="rnd" cmpd="sng">
            <a:solidFill>
              <a:srgbClr val="1570C1"/>
            </a:solidFill>
            <a:prstDash val="sysDot"/>
            <a:bevel/>
            <a:headEnd type="none" w="med" len="med"/>
            <a:tailEnd type="none" w="med" len="med"/>
          </a:ln>
        </p:spPr>
        <p:txBody>
          <a:bodyPr lIns="67638" tIns="33819" rIns="67638" bIns="33819" anchor="ctr"/>
          <a:p>
            <a:pPr>
              <a:lnSpc>
                <a:spcPct val="100000"/>
              </a:lnSpc>
            </a:pPr>
            <a:endParaRPr>
              <a:solidFill>
                <a:srgbClr val="000000"/>
              </a:solidFill>
              <a:latin typeface="Calibri" panose="020F0502020204030204" charset="0"/>
              <a:ea typeface="宋体" panose="02010600030101010101" pitchFamily="2" charset="-122"/>
              <a:sym typeface="Calibri" panose="020F0502020204030204" charset="0"/>
            </a:endParaRPr>
          </a:p>
        </p:txBody>
      </p:sp>
      <p:sp>
        <p:nvSpPr>
          <p:cNvPr id="9225" name="AutoShape 6"/>
          <p:cNvSpPr/>
          <p:nvPr/>
        </p:nvSpPr>
        <p:spPr>
          <a:xfrm>
            <a:off x="2698750" y="3114675"/>
            <a:ext cx="2806700" cy="1038225"/>
          </a:xfrm>
          <a:prstGeom prst="roundRect">
            <a:avLst>
              <a:gd name="adj" fmla="val 16667"/>
            </a:avLst>
          </a:prstGeom>
          <a:solidFill>
            <a:srgbClr val="E7F5FF"/>
          </a:solidFill>
          <a:ln w="12700" cap="rnd" cmpd="sng">
            <a:solidFill>
              <a:srgbClr val="9CC2E5"/>
            </a:solidFill>
            <a:prstDash val="sysDot"/>
            <a:bevel/>
            <a:headEnd type="none" w="med" len="med"/>
            <a:tailEnd type="none" w="med" len="med"/>
          </a:ln>
        </p:spPr>
        <p:txBody>
          <a:bodyPr lIns="67638" tIns="33819" rIns="67638" bIns="33819" anchor="ctr"/>
          <a:p>
            <a:pPr>
              <a:lnSpc>
                <a:spcPct val="100000"/>
              </a:lnSpc>
            </a:pPr>
            <a:endParaRPr>
              <a:solidFill>
                <a:srgbClr val="000000"/>
              </a:solidFill>
              <a:latin typeface="Calibri" panose="020F0502020204030204" charset="0"/>
              <a:ea typeface="宋体" panose="02010600030101010101" pitchFamily="2" charset="-122"/>
              <a:sym typeface="Calibri" panose="020F0502020204030204" charset="0"/>
            </a:endParaRPr>
          </a:p>
        </p:txBody>
      </p:sp>
      <p:sp>
        <p:nvSpPr>
          <p:cNvPr id="9226" name="AutoShape 7"/>
          <p:cNvSpPr/>
          <p:nvPr/>
        </p:nvSpPr>
        <p:spPr>
          <a:xfrm>
            <a:off x="8569325" y="915988"/>
            <a:ext cx="2908300" cy="1979612"/>
          </a:xfrm>
          <a:prstGeom prst="roundRect">
            <a:avLst>
              <a:gd name="adj" fmla="val 16667"/>
            </a:avLst>
          </a:prstGeom>
          <a:solidFill>
            <a:srgbClr val="FFF5DC"/>
          </a:solidFill>
          <a:ln w="12700" cap="rnd" cmpd="sng">
            <a:solidFill>
              <a:srgbClr val="BF9000"/>
            </a:solidFill>
            <a:prstDash val="sysDot"/>
            <a:bevel/>
            <a:headEnd type="none" w="med" len="med"/>
            <a:tailEnd type="none" w="med" len="med"/>
          </a:ln>
        </p:spPr>
        <p:txBody>
          <a:bodyPr lIns="67638" tIns="33819" rIns="67638" bIns="33819" anchor="ctr"/>
          <a:p>
            <a:pPr>
              <a:lnSpc>
                <a:spcPct val="100000"/>
              </a:lnSpc>
            </a:pPr>
            <a:endParaRPr baseline="-25000">
              <a:solidFill>
                <a:srgbClr val="000000"/>
              </a:solidFill>
              <a:latin typeface="Calibri" panose="020F0502020204030204" charset="0"/>
              <a:ea typeface="宋体" panose="02010600030101010101" pitchFamily="2" charset="-122"/>
              <a:sym typeface="Calibri" panose="020F0502020204030204" charset="0"/>
            </a:endParaRPr>
          </a:p>
        </p:txBody>
      </p:sp>
      <p:sp>
        <p:nvSpPr>
          <p:cNvPr id="9227" name="Line 9"/>
          <p:cNvSpPr/>
          <p:nvPr/>
        </p:nvSpPr>
        <p:spPr>
          <a:xfrm>
            <a:off x="6641465" y="2632710"/>
            <a:ext cx="1270" cy="464185"/>
          </a:xfrm>
          <a:prstGeom prst="line">
            <a:avLst/>
          </a:prstGeom>
          <a:ln w="12700" cap="flat" cmpd="sng">
            <a:solidFill>
              <a:schemeClr val="bg1">
                <a:lumMod val="65000"/>
              </a:schemeClr>
            </a:solidFill>
            <a:prstDash val="solid"/>
            <a:bevel/>
            <a:headEnd type="none" w="med" len="med"/>
            <a:tailEnd type="none" w="med" len="med"/>
          </a:ln>
        </p:spPr>
      </p:sp>
      <p:sp>
        <p:nvSpPr>
          <p:cNvPr id="9228" name="AutoShape 10"/>
          <p:cNvSpPr/>
          <p:nvPr/>
        </p:nvSpPr>
        <p:spPr>
          <a:xfrm>
            <a:off x="2625725" y="1001713"/>
            <a:ext cx="1708150" cy="1990725"/>
          </a:xfrm>
          <a:prstGeom prst="roundRect">
            <a:avLst>
              <a:gd name="adj" fmla="val 16667"/>
            </a:avLst>
          </a:prstGeom>
          <a:solidFill>
            <a:srgbClr val="FFF5DC"/>
          </a:solidFill>
          <a:ln w="12700" cap="rnd" cmpd="sng">
            <a:solidFill>
              <a:srgbClr val="BF9000"/>
            </a:solidFill>
            <a:prstDash val="sysDot"/>
            <a:bevel/>
            <a:headEnd type="none" w="med" len="med"/>
            <a:tailEnd type="none" w="med" len="med"/>
          </a:ln>
        </p:spPr>
        <p:txBody>
          <a:bodyPr lIns="67638" tIns="33819" rIns="67638" bIns="33819" anchor="ctr"/>
          <a:p>
            <a:pPr>
              <a:lnSpc>
                <a:spcPct val="100000"/>
              </a:lnSpc>
            </a:pPr>
            <a:endParaRPr>
              <a:solidFill>
                <a:srgbClr val="000000"/>
              </a:solidFill>
              <a:latin typeface="Calibri" panose="020F0502020204030204" charset="0"/>
              <a:ea typeface="宋体" panose="02010600030101010101" pitchFamily="2" charset="-122"/>
              <a:sym typeface="Calibri" panose="020F0502020204030204" charset="0"/>
            </a:endParaRPr>
          </a:p>
        </p:txBody>
      </p:sp>
      <p:sp>
        <p:nvSpPr>
          <p:cNvPr id="9229" name="Text Box 11"/>
          <p:cNvSpPr/>
          <p:nvPr/>
        </p:nvSpPr>
        <p:spPr>
          <a:xfrm>
            <a:off x="4848225" y="1608138"/>
            <a:ext cx="1212850" cy="284162"/>
          </a:xfrm>
          <a:prstGeom prst="rect">
            <a:avLst/>
          </a:prstGeom>
          <a:solidFill>
            <a:srgbClr val="BF9000"/>
          </a:solidFill>
          <a:ln w="6350">
            <a:noFill/>
          </a:ln>
        </p:spPr>
        <p:txBody>
          <a:bodyPr wrap="none" lIns="67638" tIns="33819" rIns="67638" bIns="33819">
            <a:spAutoFit/>
          </a:bodyPr>
          <a:p>
            <a:pPr>
              <a:lnSpc>
                <a:spcPct val="100000"/>
              </a:lnSpc>
            </a:pPr>
            <a:r>
              <a:rPr lang="zh-CN" altLang="en-US" sz="1400" dirty="0">
                <a:solidFill>
                  <a:schemeClr val="bg1"/>
                </a:solidFill>
                <a:latin typeface="Calibri" panose="020F0502020204030204" charset="0"/>
                <a:ea typeface="微软雅黑" panose="020B0503020204020204" charset="-122"/>
                <a:sym typeface="Calibri" panose="020F0502020204030204" charset="0"/>
              </a:rPr>
              <a:t>劳动合同签署</a:t>
            </a:r>
            <a:endParaRPr lang="zh-CN" altLang="en-US" dirty="0">
              <a:ea typeface="宋体" panose="02010600030101010101" pitchFamily="2" charset="-122"/>
            </a:endParaRPr>
          </a:p>
        </p:txBody>
      </p:sp>
      <p:sp>
        <p:nvSpPr>
          <p:cNvPr id="9230" name="Text Box 12"/>
          <p:cNvSpPr/>
          <p:nvPr/>
        </p:nvSpPr>
        <p:spPr>
          <a:xfrm>
            <a:off x="2924175" y="1646238"/>
            <a:ext cx="1035050" cy="284162"/>
          </a:xfrm>
          <a:prstGeom prst="rect">
            <a:avLst/>
          </a:prstGeom>
          <a:noFill/>
          <a:ln w="6350">
            <a:noFill/>
          </a:ln>
        </p:spPr>
        <p:txBody>
          <a:bodyPr wrap="none" lIns="67638" tIns="33819" rIns="67638" bIns="33819">
            <a:spAutoFit/>
          </a:bodyPr>
          <a:p>
            <a:pPr>
              <a:lnSpc>
                <a:spcPct val="100000"/>
              </a:lnSpc>
            </a:pPr>
            <a:r>
              <a:rPr lang="zh-CN" altLang="en-US" sz="1400" dirty="0">
                <a:solidFill>
                  <a:srgbClr val="000000"/>
                </a:solidFill>
                <a:latin typeface="Calibri" panose="020F0502020204030204" charset="0"/>
                <a:ea typeface="微软雅黑" panose="020B0503020204020204" charset="-122"/>
                <a:sym typeface="Calibri" panose="020F0502020204030204" charset="0"/>
              </a:rPr>
              <a:t>合同云签约</a:t>
            </a:r>
            <a:endParaRPr lang="zh-CN" altLang="en-US" dirty="0">
              <a:ea typeface="宋体" panose="02010600030101010101" pitchFamily="2" charset="-122"/>
            </a:endParaRPr>
          </a:p>
        </p:txBody>
      </p:sp>
      <p:sp>
        <p:nvSpPr>
          <p:cNvPr id="9231" name="Text Box 13"/>
          <p:cNvSpPr/>
          <p:nvPr/>
        </p:nvSpPr>
        <p:spPr>
          <a:xfrm>
            <a:off x="2879725" y="2062163"/>
            <a:ext cx="1216025" cy="284162"/>
          </a:xfrm>
          <a:prstGeom prst="rect">
            <a:avLst/>
          </a:prstGeom>
          <a:noFill/>
          <a:ln w="6350">
            <a:noFill/>
          </a:ln>
        </p:spPr>
        <p:txBody>
          <a:bodyPr wrap="none" lIns="67638" tIns="33819" rIns="67638" bIns="33819">
            <a:spAutoFit/>
          </a:bodyPr>
          <a:p>
            <a:pPr>
              <a:lnSpc>
                <a:spcPct val="100000"/>
              </a:lnSpc>
            </a:pPr>
            <a:r>
              <a:rPr lang="zh-CN" altLang="en-US" sz="1400" dirty="0">
                <a:solidFill>
                  <a:srgbClr val="000000"/>
                </a:solidFill>
                <a:latin typeface="Calibri" panose="020F0502020204030204" charset="0"/>
                <a:ea typeface="微软雅黑" panose="020B0503020204020204" charset="-122"/>
                <a:sym typeface="Calibri" panose="020F0502020204030204" charset="0"/>
              </a:rPr>
              <a:t>入职材料收集</a:t>
            </a:r>
            <a:endParaRPr lang="zh-CN" altLang="en-US" dirty="0">
              <a:ea typeface="宋体" panose="02010600030101010101" pitchFamily="2" charset="-122"/>
            </a:endParaRPr>
          </a:p>
        </p:txBody>
      </p:sp>
      <p:sp>
        <p:nvSpPr>
          <p:cNvPr id="9232" name="Text Box 14"/>
          <p:cNvSpPr/>
          <p:nvPr/>
        </p:nvSpPr>
        <p:spPr>
          <a:xfrm>
            <a:off x="2860675" y="2524125"/>
            <a:ext cx="1212850" cy="284163"/>
          </a:xfrm>
          <a:prstGeom prst="rect">
            <a:avLst/>
          </a:prstGeom>
          <a:noFill/>
          <a:ln w="6350">
            <a:noFill/>
          </a:ln>
        </p:spPr>
        <p:txBody>
          <a:bodyPr wrap="none" lIns="67638" tIns="33819" rIns="67638" bIns="33819">
            <a:spAutoFit/>
          </a:bodyPr>
          <a:p>
            <a:pPr>
              <a:lnSpc>
                <a:spcPct val="100000"/>
              </a:lnSpc>
            </a:pPr>
            <a:r>
              <a:rPr lang="zh-CN" altLang="en-US" sz="1400" dirty="0">
                <a:solidFill>
                  <a:srgbClr val="000000"/>
                </a:solidFill>
                <a:latin typeface="Calibri" panose="020F0502020204030204" charset="0"/>
                <a:ea typeface="微软雅黑" panose="020B0503020204020204" charset="-122"/>
                <a:sym typeface="Calibri" panose="020F0502020204030204" charset="0"/>
              </a:rPr>
              <a:t>雇员信息管理</a:t>
            </a:r>
            <a:endParaRPr lang="zh-CN" altLang="en-US" dirty="0">
              <a:ea typeface="宋体" panose="02010600030101010101" pitchFamily="2" charset="-122"/>
            </a:endParaRPr>
          </a:p>
        </p:txBody>
      </p:sp>
      <p:sp>
        <p:nvSpPr>
          <p:cNvPr id="9233" name="Text Box 15"/>
          <p:cNvSpPr/>
          <p:nvPr/>
        </p:nvSpPr>
        <p:spPr>
          <a:xfrm>
            <a:off x="6191250" y="2330450"/>
            <a:ext cx="885825" cy="284163"/>
          </a:xfrm>
          <a:prstGeom prst="rect">
            <a:avLst/>
          </a:prstGeom>
          <a:solidFill>
            <a:srgbClr val="BF9000"/>
          </a:solidFill>
          <a:ln w="6350">
            <a:noFill/>
          </a:ln>
        </p:spPr>
        <p:txBody>
          <a:bodyPr lIns="67638" tIns="33819" rIns="67638" bIns="33819">
            <a:spAutoFit/>
          </a:bodyPr>
          <a:p>
            <a:pPr>
              <a:lnSpc>
                <a:spcPct val="100000"/>
              </a:lnSpc>
            </a:pPr>
            <a:r>
              <a:rPr lang="zh-CN" altLang="en-US" sz="1400" dirty="0">
                <a:solidFill>
                  <a:schemeClr val="bg1"/>
                </a:solidFill>
                <a:latin typeface="Calibri" panose="020F0502020204030204" charset="0"/>
                <a:ea typeface="微软雅黑" panose="020B0503020204020204" charset="-122"/>
                <a:sym typeface="Calibri" panose="020F0502020204030204" charset="0"/>
              </a:rPr>
              <a:t>人事外包</a:t>
            </a:r>
            <a:endParaRPr lang="zh-CN" altLang="en-US" dirty="0">
              <a:ea typeface="宋体" panose="02010600030101010101" pitchFamily="2" charset="-122"/>
            </a:endParaRPr>
          </a:p>
        </p:txBody>
      </p:sp>
      <p:grpSp>
        <p:nvGrpSpPr>
          <p:cNvPr id="9235" name="组合 9234"/>
          <p:cNvGrpSpPr/>
          <p:nvPr/>
        </p:nvGrpSpPr>
        <p:grpSpPr>
          <a:xfrm>
            <a:off x="5969000" y="3263900"/>
            <a:ext cx="5324475" cy="696913"/>
            <a:chOff x="0" y="0"/>
            <a:chExt cx="11415" cy="1464"/>
          </a:xfrm>
        </p:grpSpPr>
        <p:sp>
          <p:nvSpPr>
            <p:cNvPr id="9236" name="Text Box 18"/>
            <p:cNvSpPr/>
            <p:nvPr/>
          </p:nvSpPr>
          <p:spPr>
            <a:xfrm>
              <a:off x="18" y="817"/>
              <a:ext cx="2706" cy="647"/>
            </a:xfrm>
            <a:prstGeom prst="rect">
              <a:avLst/>
            </a:prstGeom>
            <a:noFill/>
            <a:ln w="12700">
              <a:noFill/>
            </a:ln>
          </p:spPr>
          <p:txBody>
            <a:bodyPr wrap="none">
              <a:spAutoFit/>
            </a:bodyPr>
            <a:p>
              <a:pPr>
                <a:lnSpc>
                  <a:spcPct val="100000"/>
                </a:lnSpc>
              </a:pPr>
              <a:r>
                <a:rPr lang="zh-CN" altLang="en-US" sz="1400" dirty="0">
                  <a:solidFill>
                    <a:srgbClr val="000000"/>
                  </a:solidFill>
                  <a:latin typeface="Calibri" panose="020F0502020204030204" charset="0"/>
                  <a:ea typeface="微软雅黑" panose="020B0503020204020204" charset="-122"/>
                  <a:sym typeface="Calibri" panose="020F0502020204030204" charset="0"/>
                </a:rPr>
                <a:t>雇员信息管理</a:t>
              </a:r>
              <a:endParaRPr lang="zh-CN" altLang="en-US" dirty="0">
                <a:ea typeface="宋体" panose="02010600030101010101" pitchFamily="2" charset="-122"/>
              </a:endParaRPr>
            </a:p>
          </p:txBody>
        </p:sp>
        <p:sp>
          <p:nvSpPr>
            <p:cNvPr id="9237" name="Text Box 19"/>
            <p:cNvSpPr/>
            <p:nvPr/>
          </p:nvSpPr>
          <p:spPr>
            <a:xfrm>
              <a:off x="8106" y="817"/>
              <a:ext cx="3091" cy="647"/>
            </a:xfrm>
            <a:prstGeom prst="rect">
              <a:avLst/>
            </a:prstGeom>
            <a:noFill/>
            <a:ln w="12700">
              <a:noFill/>
            </a:ln>
          </p:spPr>
          <p:txBody>
            <a:bodyPr wrap="none">
              <a:spAutoFit/>
            </a:bodyPr>
            <a:p>
              <a:pPr>
                <a:lnSpc>
                  <a:spcPct val="100000"/>
                </a:lnSpc>
              </a:pPr>
              <a:r>
                <a:rPr lang="zh-CN" altLang="en-US" sz="1400" dirty="0">
                  <a:solidFill>
                    <a:srgbClr val="000000"/>
                  </a:solidFill>
                  <a:latin typeface="Calibri" panose="020F0502020204030204" charset="0"/>
                  <a:ea typeface="微软雅黑" panose="020B0503020204020204" charset="-122"/>
                  <a:sym typeface="Calibri" panose="020F0502020204030204" charset="0"/>
                </a:rPr>
                <a:t>社保公积金代发</a:t>
              </a:r>
              <a:endParaRPr lang="zh-CN" altLang="en-US" dirty="0">
                <a:ea typeface="宋体" panose="02010600030101010101" pitchFamily="2" charset="-122"/>
              </a:endParaRPr>
            </a:p>
          </p:txBody>
        </p:sp>
        <p:sp>
          <p:nvSpPr>
            <p:cNvPr id="9238" name="Text Box 20"/>
            <p:cNvSpPr/>
            <p:nvPr/>
          </p:nvSpPr>
          <p:spPr>
            <a:xfrm>
              <a:off x="6055" y="22"/>
              <a:ext cx="1936" cy="647"/>
            </a:xfrm>
            <a:prstGeom prst="rect">
              <a:avLst/>
            </a:prstGeom>
            <a:noFill/>
            <a:ln w="12700">
              <a:noFill/>
            </a:ln>
          </p:spPr>
          <p:txBody>
            <a:bodyPr wrap="none">
              <a:spAutoFit/>
            </a:bodyPr>
            <a:p>
              <a:pPr>
                <a:lnSpc>
                  <a:spcPct val="100000"/>
                </a:lnSpc>
              </a:pPr>
              <a:r>
                <a:rPr lang="zh-CN" altLang="en-US" sz="1400" dirty="0">
                  <a:solidFill>
                    <a:srgbClr val="000000"/>
                  </a:solidFill>
                  <a:latin typeface="Calibri" panose="020F0502020204030204" charset="0"/>
                  <a:ea typeface="微软雅黑" panose="020B0503020204020204" charset="-122"/>
                  <a:sym typeface="Calibri" panose="020F0502020204030204" charset="0"/>
                </a:rPr>
                <a:t>薪酬发放</a:t>
              </a:r>
              <a:endParaRPr lang="zh-CN" altLang="en-US" dirty="0">
                <a:ea typeface="宋体" panose="02010600030101010101" pitchFamily="2" charset="-122"/>
              </a:endParaRPr>
            </a:p>
          </p:txBody>
        </p:sp>
        <p:sp>
          <p:nvSpPr>
            <p:cNvPr id="9239" name="Text Box 21"/>
            <p:cNvSpPr/>
            <p:nvPr/>
          </p:nvSpPr>
          <p:spPr>
            <a:xfrm>
              <a:off x="3758" y="817"/>
              <a:ext cx="3091" cy="647"/>
            </a:xfrm>
            <a:prstGeom prst="rect">
              <a:avLst/>
            </a:prstGeom>
            <a:noFill/>
            <a:ln w="12700">
              <a:noFill/>
            </a:ln>
          </p:spPr>
          <p:txBody>
            <a:bodyPr wrap="none">
              <a:spAutoFit/>
            </a:bodyPr>
            <a:p>
              <a:pPr>
                <a:lnSpc>
                  <a:spcPct val="100000"/>
                </a:lnSpc>
              </a:pPr>
              <a:r>
                <a:rPr lang="zh-CN" altLang="en-US" sz="1400" dirty="0">
                  <a:solidFill>
                    <a:srgbClr val="000000"/>
                  </a:solidFill>
                  <a:latin typeface="Calibri" panose="020F0502020204030204" charset="0"/>
                  <a:ea typeface="微软雅黑" panose="020B0503020204020204" charset="-122"/>
                  <a:sym typeface="Calibri" panose="020F0502020204030204" charset="0"/>
                </a:rPr>
                <a:t>数据统计和分析</a:t>
              </a:r>
              <a:endParaRPr lang="zh-CN" altLang="en-US" dirty="0">
                <a:ea typeface="宋体" panose="02010600030101010101" pitchFamily="2" charset="-122"/>
              </a:endParaRPr>
            </a:p>
          </p:txBody>
        </p:sp>
        <p:sp>
          <p:nvSpPr>
            <p:cNvPr id="9240" name="Text Box 22"/>
            <p:cNvSpPr/>
            <p:nvPr/>
          </p:nvSpPr>
          <p:spPr>
            <a:xfrm>
              <a:off x="3916" y="23"/>
              <a:ext cx="1936" cy="647"/>
            </a:xfrm>
            <a:prstGeom prst="rect">
              <a:avLst/>
            </a:prstGeom>
            <a:noFill/>
            <a:ln w="12700">
              <a:noFill/>
            </a:ln>
          </p:spPr>
          <p:txBody>
            <a:bodyPr wrap="none">
              <a:spAutoFit/>
            </a:bodyPr>
            <a:p>
              <a:pPr>
                <a:lnSpc>
                  <a:spcPct val="100000"/>
                </a:lnSpc>
              </a:pPr>
              <a:r>
                <a:rPr lang="zh-CN" altLang="en-US" sz="1400" dirty="0">
                  <a:solidFill>
                    <a:srgbClr val="000000"/>
                  </a:solidFill>
                  <a:latin typeface="Calibri" panose="020F0502020204030204" charset="0"/>
                  <a:ea typeface="微软雅黑" panose="020B0503020204020204" charset="-122"/>
                  <a:sym typeface="Calibri" panose="020F0502020204030204" charset="0"/>
                </a:rPr>
                <a:t>移动培训</a:t>
              </a:r>
              <a:endParaRPr lang="zh-CN" altLang="en-US" dirty="0">
                <a:ea typeface="宋体" panose="02010600030101010101" pitchFamily="2" charset="-122"/>
              </a:endParaRPr>
            </a:p>
          </p:txBody>
        </p:sp>
        <p:sp>
          <p:nvSpPr>
            <p:cNvPr id="9241" name="Text Box 23"/>
            <p:cNvSpPr/>
            <p:nvPr/>
          </p:nvSpPr>
          <p:spPr>
            <a:xfrm>
              <a:off x="8139" y="1"/>
              <a:ext cx="3276" cy="647"/>
            </a:xfrm>
            <a:prstGeom prst="rect">
              <a:avLst/>
            </a:prstGeom>
            <a:noFill/>
            <a:ln w="12700">
              <a:noFill/>
            </a:ln>
          </p:spPr>
          <p:txBody>
            <a:bodyPr>
              <a:spAutoFit/>
            </a:bodyPr>
            <a:p>
              <a:pPr>
                <a:lnSpc>
                  <a:spcPct val="100000"/>
                </a:lnSpc>
              </a:pPr>
              <a:r>
                <a:rPr lang="zh-CN" altLang="en-US" sz="1400" dirty="0">
                  <a:solidFill>
                    <a:srgbClr val="000000"/>
                  </a:solidFill>
                  <a:latin typeface="Calibri" panose="020F0502020204030204" charset="0"/>
                  <a:ea typeface="微软雅黑" panose="020B0503020204020204" charset="-122"/>
                  <a:sym typeface="Calibri" panose="020F0502020204030204" charset="0"/>
                </a:rPr>
                <a:t>人事在线计算器</a:t>
              </a:r>
              <a:endParaRPr lang="zh-CN" altLang="en-US" dirty="0">
                <a:ea typeface="宋体" panose="02010600030101010101" pitchFamily="2" charset="-122"/>
              </a:endParaRPr>
            </a:p>
          </p:txBody>
        </p:sp>
        <p:sp>
          <p:nvSpPr>
            <p:cNvPr id="9242" name="Text Box 24"/>
            <p:cNvSpPr/>
            <p:nvPr/>
          </p:nvSpPr>
          <p:spPr>
            <a:xfrm>
              <a:off x="2164" y="0"/>
              <a:ext cx="1551" cy="647"/>
            </a:xfrm>
            <a:prstGeom prst="rect">
              <a:avLst/>
            </a:prstGeom>
            <a:noFill/>
            <a:ln w="12700">
              <a:noFill/>
            </a:ln>
          </p:spPr>
          <p:txBody>
            <a:bodyPr wrap="none">
              <a:spAutoFit/>
            </a:bodyPr>
            <a:p>
              <a:pPr>
                <a:lnSpc>
                  <a:spcPct val="100000"/>
                </a:lnSpc>
              </a:pPr>
              <a:r>
                <a:rPr lang="zh-CN" altLang="en-US" sz="1400" dirty="0">
                  <a:solidFill>
                    <a:srgbClr val="000000"/>
                  </a:solidFill>
                  <a:latin typeface="Calibri" panose="020F0502020204030204" charset="0"/>
                  <a:ea typeface="微软雅黑" panose="020B0503020204020204" charset="-122"/>
                  <a:sym typeface="Calibri" panose="020F0502020204030204" charset="0"/>
                </a:rPr>
                <a:t>云商保</a:t>
              </a:r>
              <a:endParaRPr lang="zh-CN" altLang="en-US" dirty="0">
                <a:ea typeface="宋体" panose="02010600030101010101" pitchFamily="2" charset="-122"/>
              </a:endParaRPr>
            </a:p>
          </p:txBody>
        </p:sp>
        <p:sp>
          <p:nvSpPr>
            <p:cNvPr id="9243" name="Text Box 25"/>
            <p:cNvSpPr/>
            <p:nvPr/>
          </p:nvSpPr>
          <p:spPr>
            <a:xfrm>
              <a:off x="0" y="0"/>
              <a:ext cx="1936" cy="647"/>
            </a:xfrm>
            <a:prstGeom prst="rect">
              <a:avLst/>
            </a:prstGeom>
            <a:noFill/>
            <a:ln w="12700">
              <a:noFill/>
            </a:ln>
          </p:spPr>
          <p:txBody>
            <a:bodyPr wrap="none">
              <a:spAutoFit/>
            </a:bodyPr>
            <a:p>
              <a:pPr>
                <a:lnSpc>
                  <a:spcPct val="100000"/>
                </a:lnSpc>
              </a:pPr>
              <a:r>
                <a:rPr lang="zh-CN" altLang="en-US" sz="1400" dirty="0">
                  <a:solidFill>
                    <a:srgbClr val="000000"/>
                  </a:solidFill>
                  <a:latin typeface="Calibri" panose="020F0502020204030204" charset="0"/>
                  <a:ea typeface="微软雅黑" panose="020B0503020204020204" charset="-122"/>
                  <a:sym typeface="Calibri" panose="020F0502020204030204" charset="0"/>
                </a:rPr>
                <a:t>福利采购</a:t>
              </a:r>
              <a:endParaRPr lang="zh-CN" altLang="en-US" dirty="0">
                <a:ea typeface="宋体" panose="02010600030101010101" pitchFamily="2" charset="-122"/>
              </a:endParaRPr>
            </a:p>
          </p:txBody>
        </p:sp>
      </p:grpSp>
      <p:sp>
        <p:nvSpPr>
          <p:cNvPr id="9244" name="Text Box 26"/>
          <p:cNvSpPr/>
          <p:nvPr/>
        </p:nvSpPr>
        <p:spPr>
          <a:xfrm>
            <a:off x="7178675" y="1608138"/>
            <a:ext cx="854075" cy="284162"/>
          </a:xfrm>
          <a:prstGeom prst="rect">
            <a:avLst/>
          </a:prstGeom>
          <a:solidFill>
            <a:srgbClr val="BF9000"/>
          </a:solidFill>
          <a:ln w="6350">
            <a:noFill/>
          </a:ln>
        </p:spPr>
        <p:txBody>
          <a:bodyPr wrap="none" lIns="67638" tIns="33819" rIns="67638" bIns="33819">
            <a:spAutoFit/>
          </a:bodyPr>
          <a:p>
            <a:pPr>
              <a:lnSpc>
                <a:spcPct val="100000"/>
              </a:lnSpc>
            </a:pPr>
            <a:r>
              <a:rPr lang="zh-CN" altLang="en-US" sz="1400" dirty="0">
                <a:solidFill>
                  <a:schemeClr val="bg1"/>
                </a:solidFill>
                <a:latin typeface="Calibri" panose="020F0502020204030204" charset="0"/>
                <a:ea typeface="微软雅黑" panose="020B0503020204020204" charset="-122"/>
                <a:sym typeface="Calibri" panose="020F0502020204030204" charset="0"/>
              </a:rPr>
              <a:t>连锁招聘</a:t>
            </a:r>
            <a:endParaRPr lang="zh-CN" altLang="en-US" dirty="0">
              <a:ea typeface="宋体" panose="02010600030101010101" pitchFamily="2" charset="-122"/>
            </a:endParaRPr>
          </a:p>
        </p:txBody>
      </p:sp>
      <p:sp>
        <p:nvSpPr>
          <p:cNvPr id="9245" name="Text Box 27"/>
          <p:cNvSpPr/>
          <p:nvPr/>
        </p:nvSpPr>
        <p:spPr>
          <a:xfrm>
            <a:off x="9066213" y="1154113"/>
            <a:ext cx="2036762" cy="284162"/>
          </a:xfrm>
          <a:prstGeom prst="rect">
            <a:avLst/>
          </a:prstGeom>
          <a:noFill/>
          <a:ln w="6350">
            <a:noFill/>
          </a:ln>
        </p:spPr>
        <p:txBody>
          <a:bodyPr wrap="none" lIns="67638" tIns="33819" rIns="67638" bIns="33819">
            <a:spAutoFit/>
          </a:bodyPr>
          <a:p>
            <a:pPr>
              <a:lnSpc>
                <a:spcPct val="100000"/>
              </a:lnSpc>
            </a:pPr>
            <a:r>
              <a:rPr lang="zh-CN" altLang="en-US" sz="1400" dirty="0">
                <a:solidFill>
                  <a:srgbClr val="000000"/>
                </a:solidFill>
                <a:latin typeface="微软雅黑" panose="020B0503020204020204" charset="-122"/>
                <a:ea typeface="微软雅黑" panose="020B0503020204020204" charset="-122"/>
                <a:sym typeface="微软雅黑" panose="020B0503020204020204" charset="-122"/>
              </a:rPr>
              <a:t>辐射5公里招聘信息采集</a:t>
            </a:r>
            <a:endParaRPr lang="zh-CN" altLang="en-US" dirty="0">
              <a:ea typeface="宋体" panose="02010600030101010101" pitchFamily="2" charset="-122"/>
            </a:endParaRPr>
          </a:p>
        </p:txBody>
      </p:sp>
      <p:sp>
        <p:nvSpPr>
          <p:cNvPr id="9246" name="Text Box 28"/>
          <p:cNvSpPr/>
          <p:nvPr/>
        </p:nvSpPr>
        <p:spPr>
          <a:xfrm>
            <a:off x="8766175" y="1576388"/>
            <a:ext cx="1212850" cy="285750"/>
          </a:xfrm>
          <a:prstGeom prst="rect">
            <a:avLst/>
          </a:prstGeom>
          <a:noFill/>
          <a:ln w="6350">
            <a:noFill/>
          </a:ln>
        </p:spPr>
        <p:txBody>
          <a:bodyPr lIns="67638" tIns="33819" rIns="67638" bIns="33819">
            <a:spAutoFit/>
          </a:bodyPr>
          <a:p>
            <a:pPr algn="ctr">
              <a:lnSpc>
                <a:spcPct val="100000"/>
              </a:lnSpc>
            </a:pPr>
            <a:r>
              <a:rPr lang="zh-CN" altLang="en-US" sz="1400" dirty="0">
                <a:solidFill>
                  <a:srgbClr val="000000"/>
                </a:solidFill>
                <a:latin typeface="Calibri" panose="020F0502020204030204" charset="0"/>
                <a:ea typeface="微软雅黑" panose="020B0503020204020204" charset="-122"/>
                <a:sym typeface="Calibri" panose="020F0502020204030204" charset="0"/>
              </a:rPr>
              <a:t>人岗智能匹配</a:t>
            </a:r>
            <a:endParaRPr lang="zh-CN" altLang="en-US" dirty="0">
              <a:ea typeface="宋体" panose="02010600030101010101" pitchFamily="2" charset="-122"/>
            </a:endParaRPr>
          </a:p>
        </p:txBody>
      </p:sp>
      <p:sp>
        <p:nvSpPr>
          <p:cNvPr id="9247" name="Text Box 29"/>
          <p:cNvSpPr/>
          <p:nvPr/>
        </p:nvSpPr>
        <p:spPr>
          <a:xfrm>
            <a:off x="10277475" y="1576388"/>
            <a:ext cx="1035050" cy="282575"/>
          </a:xfrm>
          <a:prstGeom prst="rect">
            <a:avLst/>
          </a:prstGeom>
          <a:noFill/>
          <a:ln w="6350">
            <a:noFill/>
          </a:ln>
        </p:spPr>
        <p:txBody>
          <a:bodyPr wrap="none" lIns="67638" tIns="33819" rIns="67638" bIns="33819">
            <a:spAutoFit/>
          </a:bodyPr>
          <a:p>
            <a:pPr>
              <a:lnSpc>
                <a:spcPct val="100000"/>
              </a:lnSpc>
            </a:pPr>
            <a:r>
              <a:rPr lang="zh-CN" altLang="en-US" sz="1400" dirty="0">
                <a:solidFill>
                  <a:srgbClr val="000000"/>
                </a:solidFill>
                <a:latin typeface="Calibri" panose="020F0502020204030204" charset="0"/>
                <a:ea typeface="微软雅黑" panose="020B0503020204020204" charset="-122"/>
                <a:sym typeface="Calibri" panose="020F0502020204030204" charset="0"/>
              </a:rPr>
              <a:t>云社交招聘</a:t>
            </a:r>
            <a:endParaRPr lang="zh-CN" altLang="en-US" dirty="0">
              <a:ea typeface="宋体" panose="02010600030101010101" pitchFamily="2" charset="-122"/>
            </a:endParaRPr>
          </a:p>
        </p:txBody>
      </p:sp>
      <p:sp>
        <p:nvSpPr>
          <p:cNvPr id="9248" name="Text Box 30"/>
          <p:cNvSpPr/>
          <p:nvPr/>
        </p:nvSpPr>
        <p:spPr>
          <a:xfrm>
            <a:off x="10210800" y="1963738"/>
            <a:ext cx="1216025" cy="284162"/>
          </a:xfrm>
          <a:prstGeom prst="rect">
            <a:avLst/>
          </a:prstGeom>
          <a:noFill/>
          <a:ln w="6350">
            <a:noFill/>
          </a:ln>
        </p:spPr>
        <p:txBody>
          <a:bodyPr wrap="none" lIns="67638" tIns="33819" rIns="67638" bIns="33819">
            <a:spAutoFit/>
          </a:bodyPr>
          <a:p>
            <a:pPr>
              <a:lnSpc>
                <a:spcPct val="100000"/>
              </a:lnSpc>
            </a:pPr>
            <a:r>
              <a:rPr lang="zh-CN" altLang="en-US" sz="1400" dirty="0">
                <a:solidFill>
                  <a:srgbClr val="000000"/>
                </a:solidFill>
                <a:latin typeface="Calibri" panose="020F0502020204030204" charset="0"/>
                <a:ea typeface="微软雅黑" panose="020B0503020204020204" charset="-122"/>
                <a:sym typeface="Calibri" panose="020F0502020204030204" charset="0"/>
              </a:rPr>
              <a:t>雇员信息管理</a:t>
            </a:r>
            <a:endParaRPr lang="zh-CN" altLang="en-US" dirty="0">
              <a:ea typeface="宋体" panose="02010600030101010101" pitchFamily="2" charset="-122"/>
            </a:endParaRPr>
          </a:p>
        </p:txBody>
      </p:sp>
      <p:sp>
        <p:nvSpPr>
          <p:cNvPr id="9249" name="Text Box 31"/>
          <p:cNvSpPr/>
          <p:nvPr/>
        </p:nvSpPr>
        <p:spPr>
          <a:xfrm>
            <a:off x="8820150" y="1974850"/>
            <a:ext cx="1162050" cy="284163"/>
          </a:xfrm>
          <a:prstGeom prst="rect">
            <a:avLst/>
          </a:prstGeom>
          <a:noFill/>
          <a:ln w="6350">
            <a:noFill/>
          </a:ln>
        </p:spPr>
        <p:txBody>
          <a:bodyPr wrap="none" lIns="67638" tIns="33819" rIns="67638" bIns="33819">
            <a:spAutoFit/>
          </a:bodyPr>
          <a:p>
            <a:pPr algn="ctr">
              <a:lnSpc>
                <a:spcPct val="100000"/>
              </a:lnSpc>
            </a:pPr>
            <a:r>
              <a:rPr lang="zh-CN" altLang="en-US" sz="1400" dirty="0">
                <a:solidFill>
                  <a:srgbClr val="000000"/>
                </a:solidFill>
                <a:latin typeface="微软雅黑" panose="020B0503020204020204" charset="-122"/>
                <a:ea typeface="微软雅黑" panose="020B0503020204020204" charset="-122"/>
                <a:sym typeface="微软雅黑" panose="020B0503020204020204" charset="-122"/>
              </a:rPr>
              <a:t>LBS精准定位</a:t>
            </a:r>
            <a:endParaRPr lang="zh-CN" altLang="en-US" dirty="0">
              <a:ea typeface="宋体" panose="02010600030101010101" pitchFamily="2" charset="-122"/>
            </a:endParaRPr>
          </a:p>
        </p:txBody>
      </p:sp>
      <p:sp>
        <p:nvSpPr>
          <p:cNvPr id="9250" name="Text Box 32"/>
          <p:cNvSpPr/>
          <p:nvPr/>
        </p:nvSpPr>
        <p:spPr>
          <a:xfrm>
            <a:off x="1244600" y="1565275"/>
            <a:ext cx="863600" cy="284163"/>
          </a:xfrm>
          <a:prstGeom prst="rect">
            <a:avLst/>
          </a:prstGeom>
          <a:solidFill>
            <a:srgbClr val="BF9000"/>
          </a:solidFill>
          <a:ln w="6350">
            <a:noFill/>
          </a:ln>
        </p:spPr>
        <p:txBody>
          <a:bodyPr wrap="none" lIns="67638" tIns="33819" rIns="67638" bIns="33819">
            <a:spAutoFit/>
          </a:bodyPr>
          <a:p>
            <a:pPr>
              <a:lnSpc>
                <a:spcPct val="100000"/>
              </a:lnSpc>
            </a:pPr>
            <a:r>
              <a:rPr lang="zh-CN" altLang="en-US" sz="1400" dirty="0">
                <a:solidFill>
                  <a:schemeClr val="bg1"/>
                </a:solidFill>
                <a:latin typeface="微软雅黑" panose="020B0503020204020204" charset="-122"/>
                <a:ea typeface="微软雅黑" panose="020B0503020204020204" charset="-122"/>
                <a:sym typeface="微软雅黑" panose="020B0503020204020204" charset="-122"/>
              </a:rPr>
              <a:t>saas业务</a:t>
            </a:r>
            <a:endParaRPr lang="zh-CN" altLang="en-US" dirty="0">
              <a:ea typeface="宋体" panose="02010600030101010101" pitchFamily="2" charset="-122"/>
            </a:endParaRPr>
          </a:p>
        </p:txBody>
      </p:sp>
      <p:sp>
        <p:nvSpPr>
          <p:cNvPr id="9251" name="Text Box 33"/>
          <p:cNvSpPr/>
          <p:nvPr/>
        </p:nvSpPr>
        <p:spPr>
          <a:xfrm>
            <a:off x="1266825" y="4554538"/>
            <a:ext cx="854075" cy="284162"/>
          </a:xfrm>
          <a:prstGeom prst="rect">
            <a:avLst/>
          </a:prstGeom>
          <a:solidFill>
            <a:srgbClr val="2E75B5"/>
          </a:solidFill>
          <a:ln w="6350">
            <a:noFill/>
          </a:ln>
        </p:spPr>
        <p:txBody>
          <a:bodyPr wrap="none" lIns="67638" tIns="33819" rIns="67638" bIns="33819">
            <a:spAutoFit/>
          </a:bodyPr>
          <a:p>
            <a:pPr>
              <a:lnSpc>
                <a:spcPct val="100000"/>
              </a:lnSpc>
            </a:pPr>
            <a:r>
              <a:rPr lang="zh-CN" altLang="en-US" sz="1400" dirty="0">
                <a:solidFill>
                  <a:schemeClr val="bg1"/>
                </a:solidFill>
                <a:latin typeface="Calibri" panose="020F0502020204030204" charset="0"/>
                <a:ea typeface="微软雅黑" panose="020B0503020204020204" charset="-122"/>
                <a:sym typeface="Calibri" panose="020F0502020204030204" charset="0"/>
              </a:rPr>
              <a:t>发展方向</a:t>
            </a:r>
            <a:endParaRPr lang="zh-CN" altLang="en-US" dirty="0">
              <a:ea typeface="宋体" panose="02010600030101010101" pitchFamily="2" charset="-122"/>
            </a:endParaRPr>
          </a:p>
        </p:txBody>
      </p:sp>
      <p:sp>
        <p:nvSpPr>
          <p:cNvPr id="9252" name="Text Box 34"/>
          <p:cNvSpPr/>
          <p:nvPr/>
        </p:nvSpPr>
        <p:spPr>
          <a:xfrm>
            <a:off x="3971925" y="4554538"/>
            <a:ext cx="676275" cy="287337"/>
          </a:xfrm>
          <a:prstGeom prst="rect">
            <a:avLst/>
          </a:prstGeom>
          <a:noFill/>
          <a:ln w="6350">
            <a:noFill/>
          </a:ln>
        </p:spPr>
        <p:txBody>
          <a:bodyPr lIns="67638" tIns="33819" rIns="67638" bIns="33819">
            <a:spAutoFit/>
          </a:bodyPr>
          <a:p>
            <a:pPr>
              <a:lnSpc>
                <a:spcPct val="100000"/>
              </a:lnSpc>
            </a:pPr>
            <a:r>
              <a:rPr lang="zh-CN" altLang="en-US" sz="1400" dirty="0">
                <a:solidFill>
                  <a:srgbClr val="000000"/>
                </a:solidFill>
                <a:latin typeface="Calibri" panose="020F0502020204030204" charset="0"/>
                <a:ea typeface="微软雅黑" panose="020B0503020204020204" charset="-122"/>
                <a:sym typeface="Calibri" panose="020F0502020204030204" charset="0"/>
              </a:rPr>
              <a:t>社交化</a:t>
            </a:r>
            <a:endParaRPr lang="zh-CN" altLang="en-US" dirty="0">
              <a:ea typeface="宋体" panose="02010600030101010101" pitchFamily="2" charset="-122"/>
            </a:endParaRPr>
          </a:p>
        </p:txBody>
      </p:sp>
      <p:sp>
        <p:nvSpPr>
          <p:cNvPr id="9253" name="Text Box 35"/>
          <p:cNvSpPr/>
          <p:nvPr/>
        </p:nvSpPr>
        <p:spPr>
          <a:xfrm>
            <a:off x="4778375" y="4543425"/>
            <a:ext cx="676275" cy="284163"/>
          </a:xfrm>
          <a:prstGeom prst="rect">
            <a:avLst/>
          </a:prstGeom>
          <a:noFill/>
          <a:ln w="6350">
            <a:noFill/>
          </a:ln>
        </p:spPr>
        <p:txBody>
          <a:bodyPr wrap="none" lIns="67638" tIns="33819" rIns="67638" bIns="33819">
            <a:spAutoFit/>
          </a:bodyPr>
          <a:p>
            <a:pPr>
              <a:lnSpc>
                <a:spcPct val="100000"/>
              </a:lnSpc>
            </a:pPr>
            <a:r>
              <a:rPr lang="zh-CN" altLang="en-US" sz="1400" dirty="0">
                <a:solidFill>
                  <a:srgbClr val="000000"/>
                </a:solidFill>
                <a:latin typeface="Calibri" panose="020F0502020204030204" charset="0"/>
                <a:ea typeface="微软雅黑" panose="020B0503020204020204" charset="-122"/>
                <a:sym typeface="Calibri" panose="020F0502020204030204" charset="0"/>
              </a:rPr>
              <a:t>本地化</a:t>
            </a:r>
            <a:endParaRPr lang="zh-CN" altLang="en-US" dirty="0">
              <a:ea typeface="宋体" panose="02010600030101010101" pitchFamily="2" charset="-122"/>
            </a:endParaRPr>
          </a:p>
        </p:txBody>
      </p:sp>
      <p:sp>
        <p:nvSpPr>
          <p:cNvPr id="9254" name="Text Box 36"/>
          <p:cNvSpPr/>
          <p:nvPr/>
        </p:nvSpPr>
        <p:spPr>
          <a:xfrm>
            <a:off x="2835275" y="4565650"/>
            <a:ext cx="1035050" cy="282575"/>
          </a:xfrm>
          <a:prstGeom prst="rect">
            <a:avLst/>
          </a:prstGeom>
          <a:noFill/>
          <a:ln w="6350">
            <a:noFill/>
          </a:ln>
        </p:spPr>
        <p:txBody>
          <a:bodyPr wrap="none" lIns="67638" tIns="33819" rIns="67638" bIns="33819">
            <a:spAutoFit/>
          </a:bodyPr>
          <a:p>
            <a:pPr>
              <a:lnSpc>
                <a:spcPct val="100000"/>
              </a:lnSpc>
            </a:pPr>
            <a:r>
              <a:rPr lang="zh-CN" altLang="en-US" sz="1400" dirty="0">
                <a:solidFill>
                  <a:srgbClr val="000000"/>
                </a:solidFill>
                <a:latin typeface="Calibri" panose="020F0502020204030204" charset="0"/>
                <a:ea typeface="微软雅黑" panose="020B0503020204020204" charset="-122"/>
                <a:sym typeface="Calibri" panose="020F0502020204030204" charset="0"/>
              </a:rPr>
              <a:t>移动自动化</a:t>
            </a:r>
            <a:endParaRPr lang="zh-CN" altLang="en-US" dirty="0">
              <a:ea typeface="宋体" panose="02010600030101010101" pitchFamily="2" charset="-122"/>
            </a:endParaRPr>
          </a:p>
        </p:txBody>
      </p:sp>
      <p:sp>
        <p:nvSpPr>
          <p:cNvPr id="9255" name="Text Box 37"/>
          <p:cNvSpPr/>
          <p:nvPr/>
        </p:nvSpPr>
        <p:spPr>
          <a:xfrm>
            <a:off x="4429125" y="5535613"/>
            <a:ext cx="1212850" cy="284162"/>
          </a:xfrm>
          <a:prstGeom prst="rect">
            <a:avLst/>
          </a:prstGeom>
          <a:noFill/>
          <a:ln w="6350">
            <a:noFill/>
          </a:ln>
        </p:spPr>
        <p:txBody>
          <a:bodyPr wrap="none" lIns="67638" tIns="33819" rIns="67638" bIns="33819">
            <a:spAutoFit/>
          </a:bodyPr>
          <a:p>
            <a:pPr>
              <a:lnSpc>
                <a:spcPct val="100000"/>
              </a:lnSpc>
            </a:pPr>
            <a:r>
              <a:rPr lang="zh-CN" altLang="en-US" sz="1400" dirty="0">
                <a:solidFill>
                  <a:srgbClr val="000000"/>
                </a:solidFill>
                <a:latin typeface="Calibri" panose="020F0502020204030204" charset="0"/>
                <a:ea typeface="微软雅黑" panose="020B0503020204020204" charset="-122"/>
                <a:sym typeface="Calibri" panose="020F0502020204030204" charset="0"/>
              </a:rPr>
              <a:t>金融财税优化</a:t>
            </a:r>
            <a:endParaRPr lang="zh-CN" altLang="en-US" dirty="0">
              <a:ea typeface="宋体" panose="02010600030101010101" pitchFamily="2" charset="-122"/>
            </a:endParaRPr>
          </a:p>
        </p:txBody>
      </p:sp>
      <p:sp>
        <p:nvSpPr>
          <p:cNvPr id="9256" name="Text Box 38"/>
          <p:cNvSpPr/>
          <p:nvPr/>
        </p:nvSpPr>
        <p:spPr>
          <a:xfrm>
            <a:off x="4914900" y="2546350"/>
            <a:ext cx="854075" cy="284163"/>
          </a:xfrm>
          <a:prstGeom prst="rect">
            <a:avLst/>
          </a:prstGeom>
          <a:noFill/>
          <a:ln w="9525">
            <a:noFill/>
          </a:ln>
        </p:spPr>
        <p:txBody>
          <a:bodyPr wrap="none" lIns="67638" tIns="33819" rIns="67638" bIns="33819">
            <a:spAutoFit/>
          </a:bodyPr>
          <a:p>
            <a:pPr>
              <a:lnSpc>
                <a:spcPct val="100000"/>
              </a:lnSpc>
            </a:pPr>
            <a:r>
              <a:rPr lang="zh-CN" altLang="en-US" sz="1400" dirty="0">
                <a:solidFill>
                  <a:srgbClr val="7F7F7F"/>
                </a:solidFill>
                <a:latin typeface="Calibri" panose="020F0502020204030204" charset="0"/>
                <a:ea typeface="微软雅黑" panose="020B0503020204020204" charset="-122"/>
                <a:sym typeface="Calibri" panose="020F0502020204030204" charset="0"/>
              </a:rPr>
              <a:t>工具支持</a:t>
            </a:r>
            <a:endParaRPr lang="zh-CN" altLang="en-US" dirty="0">
              <a:ea typeface="宋体" panose="02010600030101010101" pitchFamily="2" charset="-122"/>
            </a:endParaRPr>
          </a:p>
        </p:txBody>
      </p:sp>
      <p:sp>
        <p:nvSpPr>
          <p:cNvPr id="9257" name="Text Box 39"/>
          <p:cNvSpPr/>
          <p:nvPr/>
        </p:nvSpPr>
        <p:spPr>
          <a:xfrm>
            <a:off x="6350000" y="1360488"/>
            <a:ext cx="676275" cy="284162"/>
          </a:xfrm>
          <a:prstGeom prst="rect">
            <a:avLst/>
          </a:prstGeom>
          <a:noFill/>
          <a:ln w="9525">
            <a:noFill/>
          </a:ln>
        </p:spPr>
        <p:txBody>
          <a:bodyPr wrap="none" lIns="67638" tIns="33819" rIns="67638" bIns="33819">
            <a:spAutoFit/>
          </a:bodyPr>
          <a:p>
            <a:pPr>
              <a:lnSpc>
                <a:spcPct val="100000"/>
              </a:lnSpc>
            </a:pPr>
            <a:r>
              <a:rPr lang="zh-CN" altLang="en-US" sz="1400" dirty="0">
                <a:solidFill>
                  <a:srgbClr val="7F7F7F"/>
                </a:solidFill>
                <a:latin typeface="Calibri" panose="020F0502020204030204" charset="0"/>
                <a:ea typeface="微软雅黑" panose="020B0503020204020204" charset="-122"/>
                <a:sym typeface="Calibri" panose="020F0502020204030204" charset="0"/>
              </a:rPr>
              <a:t>自动化</a:t>
            </a:r>
            <a:endParaRPr lang="zh-CN" altLang="en-US" dirty="0">
              <a:ea typeface="宋体" panose="02010600030101010101" pitchFamily="2" charset="-122"/>
            </a:endParaRPr>
          </a:p>
        </p:txBody>
      </p:sp>
      <p:sp>
        <p:nvSpPr>
          <p:cNvPr id="9258" name="Text Box 40"/>
          <p:cNvSpPr/>
          <p:nvPr/>
        </p:nvSpPr>
        <p:spPr>
          <a:xfrm>
            <a:off x="7445375" y="2535238"/>
            <a:ext cx="1066800" cy="284162"/>
          </a:xfrm>
          <a:prstGeom prst="rect">
            <a:avLst/>
          </a:prstGeom>
          <a:noFill/>
          <a:ln w="9525">
            <a:noFill/>
          </a:ln>
        </p:spPr>
        <p:txBody>
          <a:bodyPr wrap="none" lIns="67638" tIns="33819" rIns="67638" bIns="33819">
            <a:spAutoFit/>
          </a:bodyPr>
          <a:p>
            <a:pPr>
              <a:lnSpc>
                <a:spcPct val="100000"/>
              </a:lnSpc>
            </a:pPr>
            <a:r>
              <a:rPr lang="en-US" altLang="x-none" sz="1400" dirty="0">
                <a:solidFill>
                  <a:srgbClr val="7F7F7F"/>
                </a:solidFill>
                <a:latin typeface="Calibri" panose="020F0502020204030204" charset="0"/>
                <a:ea typeface="微软雅黑" panose="020B0503020204020204" charset="-122"/>
                <a:sym typeface="Calibri" panose="020F0502020204030204" charset="0"/>
              </a:rPr>
              <a:t>HR</a:t>
            </a:r>
            <a:r>
              <a:rPr lang="zh-CN" altLang="en-US" sz="1400" dirty="0">
                <a:solidFill>
                  <a:srgbClr val="7F7F7F"/>
                </a:solidFill>
                <a:latin typeface="Calibri" panose="020F0502020204030204" charset="0"/>
                <a:ea typeface="微软雅黑" panose="020B0503020204020204" charset="-122"/>
                <a:sym typeface="Calibri" panose="020F0502020204030204" charset="0"/>
              </a:rPr>
              <a:t>业绩支持</a:t>
            </a:r>
            <a:endParaRPr lang="zh-CN" altLang="en-US" dirty="0">
              <a:ea typeface="宋体" panose="02010600030101010101" pitchFamily="2" charset="-122"/>
            </a:endParaRPr>
          </a:p>
        </p:txBody>
      </p:sp>
      <p:sp>
        <p:nvSpPr>
          <p:cNvPr id="9259" name="Text Box 41"/>
          <p:cNvSpPr/>
          <p:nvPr/>
        </p:nvSpPr>
        <p:spPr>
          <a:xfrm>
            <a:off x="1212850" y="2266950"/>
            <a:ext cx="266700" cy="714375"/>
          </a:xfrm>
          <a:prstGeom prst="rect">
            <a:avLst/>
          </a:prstGeom>
          <a:noFill/>
          <a:ln w="9525">
            <a:noFill/>
          </a:ln>
        </p:spPr>
        <p:txBody>
          <a:bodyPr lIns="67638" tIns="33819" rIns="67638" bIns="33819">
            <a:spAutoFit/>
          </a:bodyPr>
          <a:p>
            <a:pPr>
              <a:lnSpc>
                <a:spcPct val="100000"/>
              </a:lnSpc>
            </a:pPr>
            <a:r>
              <a:rPr lang="zh-CN" altLang="en-US" sz="1400" dirty="0">
                <a:solidFill>
                  <a:srgbClr val="7F7F7F"/>
                </a:solidFill>
                <a:latin typeface="Calibri" panose="020F0502020204030204" charset="0"/>
                <a:ea typeface="微软雅黑" panose="020B0503020204020204" charset="-122"/>
                <a:sym typeface="Calibri" panose="020F0502020204030204" charset="0"/>
              </a:rPr>
              <a:t>智能化</a:t>
            </a:r>
            <a:endParaRPr lang="zh-CN" altLang="en-US" dirty="0">
              <a:ea typeface="宋体" panose="02010600030101010101" pitchFamily="2" charset="-122"/>
            </a:endParaRPr>
          </a:p>
        </p:txBody>
      </p:sp>
      <p:sp>
        <p:nvSpPr>
          <p:cNvPr id="9260" name="Text Box 42"/>
          <p:cNvSpPr/>
          <p:nvPr/>
        </p:nvSpPr>
        <p:spPr>
          <a:xfrm>
            <a:off x="1104900" y="5546725"/>
            <a:ext cx="1216025" cy="284163"/>
          </a:xfrm>
          <a:prstGeom prst="rect">
            <a:avLst/>
          </a:prstGeom>
          <a:solidFill>
            <a:srgbClr val="548135"/>
          </a:solidFill>
          <a:ln w="6350">
            <a:noFill/>
          </a:ln>
        </p:spPr>
        <p:txBody>
          <a:bodyPr wrap="none" lIns="67638" tIns="33819" rIns="67638" bIns="33819">
            <a:spAutoFit/>
          </a:bodyPr>
          <a:p>
            <a:pPr>
              <a:lnSpc>
                <a:spcPct val="100000"/>
              </a:lnSpc>
            </a:pPr>
            <a:r>
              <a:rPr lang="zh-CN" altLang="en-US" sz="1400" dirty="0">
                <a:solidFill>
                  <a:schemeClr val="bg1"/>
                </a:solidFill>
                <a:latin typeface="Calibri" panose="020F0502020204030204" charset="0"/>
                <a:ea typeface="微软雅黑" panose="020B0503020204020204" charset="-122"/>
                <a:sym typeface="Calibri" panose="020F0502020204030204" charset="0"/>
              </a:rPr>
              <a:t>企业需求支持</a:t>
            </a:r>
            <a:endParaRPr lang="zh-CN" altLang="en-US" dirty="0">
              <a:ea typeface="宋体" panose="02010600030101010101" pitchFamily="2" charset="-122"/>
            </a:endParaRPr>
          </a:p>
        </p:txBody>
      </p:sp>
      <p:sp>
        <p:nvSpPr>
          <p:cNvPr id="9261" name="Text Box 43"/>
          <p:cNvSpPr/>
          <p:nvPr/>
        </p:nvSpPr>
        <p:spPr>
          <a:xfrm>
            <a:off x="2911475" y="5535613"/>
            <a:ext cx="1393825" cy="284162"/>
          </a:xfrm>
          <a:prstGeom prst="rect">
            <a:avLst/>
          </a:prstGeom>
          <a:noFill/>
          <a:ln w="6350">
            <a:noFill/>
          </a:ln>
        </p:spPr>
        <p:txBody>
          <a:bodyPr wrap="none" lIns="67638" tIns="33819" rIns="67638" bIns="33819">
            <a:spAutoFit/>
          </a:bodyPr>
          <a:p>
            <a:pPr>
              <a:lnSpc>
                <a:spcPct val="100000"/>
              </a:lnSpc>
            </a:pPr>
            <a:r>
              <a:rPr lang="zh-CN" altLang="en-US" sz="1400" dirty="0">
                <a:solidFill>
                  <a:srgbClr val="000000"/>
                </a:solidFill>
                <a:latin typeface="Calibri" panose="020F0502020204030204" charset="0"/>
                <a:ea typeface="微软雅黑" panose="020B0503020204020204" charset="-122"/>
                <a:sym typeface="Calibri" panose="020F0502020204030204" charset="0"/>
              </a:rPr>
              <a:t>大数据周期管理</a:t>
            </a:r>
            <a:endParaRPr lang="zh-CN" altLang="en-US" dirty="0">
              <a:ea typeface="宋体" panose="02010600030101010101" pitchFamily="2" charset="-122"/>
            </a:endParaRPr>
          </a:p>
        </p:txBody>
      </p:sp>
      <p:sp>
        <p:nvSpPr>
          <p:cNvPr id="9262" name="Text Box 44"/>
          <p:cNvSpPr/>
          <p:nvPr/>
        </p:nvSpPr>
        <p:spPr>
          <a:xfrm>
            <a:off x="6750050" y="5535613"/>
            <a:ext cx="854075" cy="284162"/>
          </a:xfrm>
          <a:prstGeom prst="rect">
            <a:avLst/>
          </a:prstGeom>
          <a:noFill/>
          <a:ln w="6350">
            <a:noFill/>
          </a:ln>
        </p:spPr>
        <p:txBody>
          <a:bodyPr wrap="none" lIns="67638" tIns="33819" rIns="67638" bIns="33819">
            <a:spAutoFit/>
          </a:bodyPr>
          <a:p>
            <a:pPr>
              <a:lnSpc>
                <a:spcPct val="100000"/>
              </a:lnSpc>
            </a:pPr>
            <a:r>
              <a:rPr lang="zh-CN" altLang="en-US" sz="1400" dirty="0">
                <a:solidFill>
                  <a:srgbClr val="000000"/>
                </a:solidFill>
                <a:latin typeface="Calibri" panose="020F0502020204030204" charset="0"/>
                <a:ea typeface="微软雅黑" panose="020B0503020204020204" charset="-122"/>
                <a:sym typeface="Calibri" panose="020F0502020204030204" charset="0"/>
              </a:rPr>
              <a:t>移动支付</a:t>
            </a:r>
            <a:endParaRPr lang="zh-CN" altLang="en-US" dirty="0">
              <a:ea typeface="宋体" panose="02010600030101010101" pitchFamily="2" charset="-122"/>
            </a:endParaRPr>
          </a:p>
        </p:txBody>
      </p:sp>
      <p:sp>
        <p:nvSpPr>
          <p:cNvPr id="9263" name="Text Box 45"/>
          <p:cNvSpPr/>
          <p:nvPr/>
        </p:nvSpPr>
        <p:spPr>
          <a:xfrm>
            <a:off x="5788025" y="5535613"/>
            <a:ext cx="854075" cy="284162"/>
          </a:xfrm>
          <a:prstGeom prst="rect">
            <a:avLst/>
          </a:prstGeom>
          <a:noFill/>
          <a:ln w="6350">
            <a:noFill/>
          </a:ln>
        </p:spPr>
        <p:txBody>
          <a:bodyPr wrap="none" lIns="67638" tIns="33819" rIns="67638" bIns="33819">
            <a:spAutoFit/>
          </a:bodyPr>
          <a:p>
            <a:pPr>
              <a:lnSpc>
                <a:spcPct val="100000"/>
              </a:lnSpc>
            </a:pPr>
            <a:r>
              <a:rPr lang="zh-CN" altLang="en-US" sz="1400" dirty="0">
                <a:solidFill>
                  <a:srgbClr val="000000"/>
                </a:solidFill>
                <a:latin typeface="Calibri" panose="020F0502020204030204" charset="0"/>
                <a:ea typeface="微软雅黑" panose="020B0503020204020204" charset="-122"/>
                <a:sym typeface="Calibri" panose="020F0502020204030204" charset="0"/>
              </a:rPr>
              <a:t>法律咨询</a:t>
            </a:r>
            <a:endParaRPr lang="zh-CN" altLang="en-US" dirty="0">
              <a:ea typeface="宋体" panose="02010600030101010101" pitchFamily="2" charset="-122"/>
            </a:endParaRPr>
          </a:p>
        </p:txBody>
      </p:sp>
      <p:sp>
        <p:nvSpPr>
          <p:cNvPr id="9264" name="Text Box 46"/>
          <p:cNvSpPr/>
          <p:nvPr/>
        </p:nvSpPr>
        <p:spPr>
          <a:xfrm>
            <a:off x="1225550" y="3538538"/>
            <a:ext cx="889000" cy="284162"/>
          </a:xfrm>
          <a:prstGeom prst="rect">
            <a:avLst/>
          </a:prstGeom>
          <a:solidFill>
            <a:srgbClr val="1CAEBC"/>
          </a:solidFill>
          <a:ln w="6350">
            <a:noFill/>
          </a:ln>
        </p:spPr>
        <p:txBody>
          <a:bodyPr wrap="none" lIns="67638" tIns="33819" rIns="67638" bIns="33819">
            <a:spAutoFit/>
          </a:bodyPr>
          <a:p>
            <a:pPr>
              <a:lnSpc>
                <a:spcPct val="100000"/>
              </a:lnSpc>
            </a:pPr>
            <a:r>
              <a:rPr lang="zh-CN" altLang="en-US" sz="1400" dirty="0">
                <a:solidFill>
                  <a:schemeClr val="bg1"/>
                </a:solidFill>
                <a:latin typeface="微软雅黑" panose="020B0503020204020204" charset="-122"/>
                <a:ea typeface="微软雅黑" panose="020B0503020204020204" charset="-122"/>
                <a:sym typeface="微软雅黑" panose="020B0503020204020204" charset="-122"/>
              </a:rPr>
              <a:t>paas业务</a:t>
            </a:r>
            <a:endParaRPr lang="zh-CN" altLang="en-US" dirty="0">
              <a:ea typeface="宋体" panose="02010600030101010101" pitchFamily="2" charset="-122"/>
            </a:endParaRPr>
          </a:p>
        </p:txBody>
      </p:sp>
      <p:sp>
        <p:nvSpPr>
          <p:cNvPr id="9265" name="Text Box 47"/>
          <p:cNvSpPr/>
          <p:nvPr/>
        </p:nvSpPr>
        <p:spPr>
          <a:xfrm>
            <a:off x="2857500" y="3668713"/>
            <a:ext cx="1574800" cy="284162"/>
          </a:xfrm>
          <a:prstGeom prst="rect">
            <a:avLst/>
          </a:prstGeom>
          <a:noFill/>
          <a:ln w="6350">
            <a:noFill/>
          </a:ln>
        </p:spPr>
        <p:txBody>
          <a:bodyPr wrap="none" lIns="67638" tIns="33819" rIns="67638" bIns="33819">
            <a:spAutoFit/>
          </a:bodyPr>
          <a:p>
            <a:pPr>
              <a:lnSpc>
                <a:spcPct val="100000"/>
              </a:lnSpc>
            </a:pPr>
            <a:r>
              <a:rPr lang="zh-CN" altLang="en-US" sz="1400" dirty="0">
                <a:solidFill>
                  <a:srgbClr val="000000"/>
                </a:solidFill>
                <a:latin typeface="Calibri" panose="020F0502020204030204" charset="0"/>
                <a:ea typeface="微软雅黑" panose="020B0503020204020204" charset="-122"/>
                <a:sym typeface="Calibri" panose="020F0502020204030204" charset="0"/>
              </a:rPr>
              <a:t>吸引第三方供应商</a:t>
            </a:r>
            <a:endParaRPr lang="zh-CN" altLang="en-US" dirty="0">
              <a:ea typeface="宋体" panose="02010600030101010101" pitchFamily="2" charset="-122"/>
            </a:endParaRPr>
          </a:p>
        </p:txBody>
      </p:sp>
      <p:sp>
        <p:nvSpPr>
          <p:cNvPr id="9266" name="Text Box 48"/>
          <p:cNvSpPr/>
          <p:nvPr/>
        </p:nvSpPr>
        <p:spPr>
          <a:xfrm>
            <a:off x="4095750" y="3287713"/>
            <a:ext cx="1212850" cy="282575"/>
          </a:xfrm>
          <a:prstGeom prst="rect">
            <a:avLst/>
          </a:prstGeom>
          <a:noFill/>
          <a:ln w="6350">
            <a:noFill/>
          </a:ln>
        </p:spPr>
        <p:txBody>
          <a:bodyPr wrap="none" lIns="67638" tIns="33819" rIns="67638" bIns="33819">
            <a:spAutoFit/>
          </a:bodyPr>
          <a:p>
            <a:pPr>
              <a:lnSpc>
                <a:spcPct val="100000"/>
              </a:lnSpc>
            </a:pPr>
            <a:r>
              <a:rPr lang="zh-CN" altLang="en-US" sz="1400" dirty="0">
                <a:solidFill>
                  <a:srgbClr val="000000"/>
                </a:solidFill>
                <a:latin typeface="Calibri" panose="020F0502020204030204" charset="0"/>
                <a:ea typeface="微软雅黑" panose="020B0503020204020204" charset="-122"/>
                <a:sym typeface="Calibri" panose="020F0502020204030204" charset="0"/>
              </a:rPr>
              <a:t>吸引业内关注</a:t>
            </a:r>
            <a:endParaRPr lang="zh-CN" altLang="en-US" dirty="0">
              <a:ea typeface="宋体" panose="02010600030101010101" pitchFamily="2" charset="-122"/>
            </a:endParaRPr>
          </a:p>
        </p:txBody>
      </p:sp>
      <p:sp>
        <p:nvSpPr>
          <p:cNvPr id="9267" name="Text Box 49"/>
          <p:cNvSpPr/>
          <p:nvPr/>
        </p:nvSpPr>
        <p:spPr>
          <a:xfrm>
            <a:off x="5511800" y="4543425"/>
            <a:ext cx="673100" cy="284163"/>
          </a:xfrm>
          <a:prstGeom prst="rect">
            <a:avLst/>
          </a:prstGeom>
          <a:noFill/>
          <a:ln w="6350">
            <a:noFill/>
          </a:ln>
        </p:spPr>
        <p:txBody>
          <a:bodyPr wrap="none" lIns="67638" tIns="33819" rIns="67638" bIns="33819">
            <a:spAutoFit/>
          </a:bodyPr>
          <a:p>
            <a:pPr>
              <a:lnSpc>
                <a:spcPct val="100000"/>
              </a:lnSpc>
            </a:pPr>
            <a:r>
              <a:rPr lang="zh-CN" altLang="en-US" sz="1400" dirty="0">
                <a:solidFill>
                  <a:srgbClr val="000000"/>
                </a:solidFill>
                <a:latin typeface="Calibri" panose="020F0502020204030204" charset="0"/>
                <a:ea typeface="微软雅黑" panose="020B0503020204020204" charset="-122"/>
                <a:sym typeface="Calibri" panose="020F0502020204030204" charset="0"/>
              </a:rPr>
              <a:t>平台化</a:t>
            </a:r>
            <a:endParaRPr lang="zh-CN" altLang="en-US" dirty="0">
              <a:ea typeface="宋体" panose="02010600030101010101" pitchFamily="2" charset="-122"/>
            </a:endParaRPr>
          </a:p>
        </p:txBody>
      </p:sp>
      <p:sp>
        <p:nvSpPr>
          <p:cNvPr id="9268" name="Text Box 50"/>
          <p:cNvSpPr/>
          <p:nvPr/>
        </p:nvSpPr>
        <p:spPr>
          <a:xfrm>
            <a:off x="9966325" y="4452938"/>
            <a:ext cx="857250" cy="284162"/>
          </a:xfrm>
          <a:prstGeom prst="rect">
            <a:avLst/>
          </a:prstGeom>
          <a:solidFill>
            <a:srgbClr val="1570C1"/>
          </a:solidFill>
          <a:ln w="6350">
            <a:noFill/>
          </a:ln>
        </p:spPr>
        <p:txBody>
          <a:bodyPr wrap="none" lIns="67638" tIns="33819" rIns="67638" bIns="33819">
            <a:spAutoFit/>
          </a:bodyPr>
          <a:p>
            <a:pPr>
              <a:lnSpc>
                <a:spcPct val="100000"/>
              </a:lnSpc>
            </a:pPr>
            <a:r>
              <a:rPr lang="zh-CN" altLang="en-US" sz="1400" dirty="0">
                <a:solidFill>
                  <a:schemeClr val="bg1"/>
                </a:solidFill>
                <a:latin typeface="Calibri" panose="020F0502020204030204" charset="0"/>
                <a:ea typeface="微软雅黑" panose="020B0503020204020204" charset="-122"/>
                <a:sym typeface="Calibri" panose="020F0502020204030204" charset="0"/>
              </a:rPr>
              <a:t>专利维权</a:t>
            </a:r>
            <a:endParaRPr lang="zh-CN" altLang="en-US" dirty="0">
              <a:ea typeface="宋体" panose="02010600030101010101" pitchFamily="2" charset="-122"/>
            </a:endParaRPr>
          </a:p>
        </p:txBody>
      </p:sp>
      <p:sp>
        <p:nvSpPr>
          <p:cNvPr id="9269" name="Text Box 51"/>
          <p:cNvSpPr/>
          <p:nvPr/>
        </p:nvSpPr>
        <p:spPr>
          <a:xfrm>
            <a:off x="9991725" y="5251450"/>
            <a:ext cx="854075" cy="284163"/>
          </a:xfrm>
          <a:prstGeom prst="rect">
            <a:avLst/>
          </a:prstGeom>
          <a:noFill/>
          <a:ln w="6350">
            <a:noFill/>
          </a:ln>
        </p:spPr>
        <p:txBody>
          <a:bodyPr wrap="none" lIns="67638" tIns="33819" rIns="67638" bIns="33819">
            <a:spAutoFit/>
          </a:bodyPr>
          <a:p>
            <a:pPr>
              <a:lnSpc>
                <a:spcPct val="100000"/>
              </a:lnSpc>
            </a:pPr>
            <a:r>
              <a:rPr lang="zh-CN" altLang="en-US" sz="1400" dirty="0">
                <a:solidFill>
                  <a:srgbClr val="000000"/>
                </a:solidFill>
                <a:latin typeface="Calibri" panose="020F0502020204030204" charset="0"/>
                <a:ea typeface="微软雅黑" panose="020B0503020204020204" charset="-122"/>
                <a:sym typeface="Calibri" panose="020F0502020204030204" charset="0"/>
              </a:rPr>
              <a:t>市场排查</a:t>
            </a:r>
            <a:endParaRPr lang="zh-CN" altLang="en-US" dirty="0">
              <a:ea typeface="宋体" panose="02010600030101010101" pitchFamily="2" charset="-122"/>
            </a:endParaRPr>
          </a:p>
        </p:txBody>
      </p:sp>
      <p:sp>
        <p:nvSpPr>
          <p:cNvPr id="9270" name="Text Box 52"/>
          <p:cNvSpPr/>
          <p:nvPr/>
        </p:nvSpPr>
        <p:spPr>
          <a:xfrm>
            <a:off x="9982200" y="4830763"/>
            <a:ext cx="854075" cy="284162"/>
          </a:xfrm>
          <a:prstGeom prst="rect">
            <a:avLst/>
          </a:prstGeom>
          <a:noFill/>
          <a:ln w="6350">
            <a:noFill/>
          </a:ln>
        </p:spPr>
        <p:txBody>
          <a:bodyPr wrap="none" lIns="67638" tIns="33819" rIns="67638" bIns="33819">
            <a:spAutoFit/>
          </a:bodyPr>
          <a:p>
            <a:pPr>
              <a:lnSpc>
                <a:spcPct val="100000"/>
              </a:lnSpc>
            </a:pPr>
            <a:r>
              <a:rPr lang="zh-CN" altLang="en-US" sz="1400" dirty="0">
                <a:solidFill>
                  <a:srgbClr val="000000"/>
                </a:solidFill>
                <a:latin typeface="Calibri" panose="020F0502020204030204" charset="0"/>
                <a:ea typeface="微软雅黑" panose="020B0503020204020204" charset="-122"/>
                <a:sym typeface="Calibri" panose="020F0502020204030204" charset="0"/>
              </a:rPr>
              <a:t>法务控诉</a:t>
            </a:r>
            <a:endParaRPr lang="zh-CN" altLang="en-US" dirty="0">
              <a:ea typeface="宋体" panose="02010600030101010101" pitchFamily="2" charset="-122"/>
            </a:endParaRPr>
          </a:p>
        </p:txBody>
      </p:sp>
      <p:sp>
        <p:nvSpPr>
          <p:cNvPr id="9271" name="Text Box 53"/>
          <p:cNvSpPr/>
          <p:nvPr/>
        </p:nvSpPr>
        <p:spPr>
          <a:xfrm>
            <a:off x="9991725" y="5665788"/>
            <a:ext cx="854075" cy="282575"/>
          </a:xfrm>
          <a:prstGeom prst="rect">
            <a:avLst/>
          </a:prstGeom>
          <a:noFill/>
          <a:ln w="6350">
            <a:noFill/>
          </a:ln>
        </p:spPr>
        <p:txBody>
          <a:bodyPr wrap="none" lIns="67638" tIns="33819" rIns="67638" bIns="33819">
            <a:spAutoFit/>
          </a:bodyPr>
          <a:p>
            <a:pPr>
              <a:lnSpc>
                <a:spcPct val="100000"/>
              </a:lnSpc>
            </a:pPr>
            <a:r>
              <a:rPr lang="zh-CN" altLang="en-US" sz="1400" dirty="0">
                <a:solidFill>
                  <a:srgbClr val="000000"/>
                </a:solidFill>
                <a:latin typeface="Calibri" panose="020F0502020204030204" charset="0"/>
                <a:ea typeface="微软雅黑" panose="020B0503020204020204" charset="-122"/>
                <a:sym typeface="Calibri" panose="020F0502020204030204" charset="0"/>
              </a:rPr>
              <a:t>专利授权</a:t>
            </a:r>
            <a:endParaRPr lang="zh-CN" altLang="en-US" dirty="0">
              <a:ea typeface="宋体" panose="02010600030101010101" pitchFamily="2" charset="-122"/>
            </a:endParaRPr>
          </a:p>
        </p:txBody>
      </p:sp>
      <p:sp>
        <p:nvSpPr>
          <p:cNvPr id="9272" name="Text Box 54"/>
          <p:cNvSpPr/>
          <p:nvPr/>
        </p:nvSpPr>
        <p:spPr>
          <a:xfrm>
            <a:off x="2847975" y="3270250"/>
            <a:ext cx="1035050" cy="284163"/>
          </a:xfrm>
          <a:prstGeom prst="rect">
            <a:avLst/>
          </a:prstGeom>
          <a:noFill/>
          <a:ln w="6350">
            <a:noFill/>
          </a:ln>
        </p:spPr>
        <p:txBody>
          <a:bodyPr wrap="none" lIns="67638" tIns="33819" rIns="67638" bIns="33819">
            <a:spAutoFit/>
          </a:bodyPr>
          <a:p>
            <a:pPr>
              <a:lnSpc>
                <a:spcPct val="100000"/>
              </a:lnSpc>
            </a:pPr>
            <a:r>
              <a:rPr lang="zh-CN" altLang="en-US" sz="1400" dirty="0">
                <a:solidFill>
                  <a:srgbClr val="000000"/>
                </a:solidFill>
                <a:latin typeface="Calibri" panose="020F0502020204030204" charset="0"/>
                <a:ea typeface="微软雅黑" panose="020B0503020204020204" charset="-122"/>
                <a:sym typeface="Calibri" panose="020F0502020204030204" charset="0"/>
              </a:rPr>
              <a:t>智能化品控</a:t>
            </a:r>
            <a:endParaRPr lang="zh-CN" altLang="en-US" dirty="0">
              <a:ea typeface="宋体" panose="02010600030101010101" pitchFamily="2" charset="-122"/>
            </a:endParaRPr>
          </a:p>
        </p:txBody>
      </p:sp>
      <p:sp>
        <p:nvSpPr>
          <p:cNvPr id="9273" name="Line 62"/>
          <p:cNvSpPr/>
          <p:nvPr/>
        </p:nvSpPr>
        <p:spPr>
          <a:xfrm flipV="1">
            <a:off x="4351655" y="1747838"/>
            <a:ext cx="476250" cy="1587"/>
          </a:xfrm>
          <a:prstGeom prst="line">
            <a:avLst/>
          </a:prstGeom>
          <a:ln w="12700" cap="flat" cmpd="sng">
            <a:solidFill>
              <a:srgbClr val="A5A5A5"/>
            </a:solidFill>
            <a:prstDash val="solid"/>
            <a:bevel/>
            <a:headEnd type="none" w="med" len="med"/>
            <a:tailEnd type="none" w="med" len="med"/>
          </a:ln>
        </p:spPr>
      </p:sp>
      <p:sp>
        <p:nvSpPr>
          <p:cNvPr id="9274" name="Text Box 72"/>
          <p:cNvSpPr/>
          <p:nvPr/>
        </p:nvSpPr>
        <p:spPr>
          <a:xfrm>
            <a:off x="4533900" y="3668713"/>
            <a:ext cx="857250" cy="284162"/>
          </a:xfrm>
          <a:prstGeom prst="rect">
            <a:avLst/>
          </a:prstGeom>
          <a:noFill/>
          <a:ln w="6350">
            <a:noFill/>
          </a:ln>
        </p:spPr>
        <p:txBody>
          <a:bodyPr wrap="none" lIns="67638" tIns="33819" rIns="67638" bIns="33819">
            <a:spAutoFit/>
          </a:bodyPr>
          <a:p>
            <a:pPr>
              <a:lnSpc>
                <a:spcPct val="100000"/>
              </a:lnSpc>
            </a:pPr>
            <a:r>
              <a:rPr lang="zh-CN" altLang="en-US" sz="1400" dirty="0">
                <a:solidFill>
                  <a:srgbClr val="000000"/>
                </a:solidFill>
                <a:latin typeface="Calibri" panose="020F0502020204030204" charset="0"/>
                <a:ea typeface="微软雅黑" panose="020B0503020204020204" charset="-122"/>
                <a:sym typeface="Calibri" panose="020F0502020204030204" charset="0"/>
              </a:rPr>
              <a:t>完善工具</a:t>
            </a:r>
            <a:endParaRPr lang="zh-CN" altLang="en-US" dirty="0">
              <a:ea typeface="宋体" panose="02010600030101010101" pitchFamily="2" charset="-122"/>
            </a:endParaRPr>
          </a:p>
        </p:txBody>
      </p:sp>
      <p:sp>
        <p:nvSpPr>
          <p:cNvPr id="9275" name="Line 73"/>
          <p:cNvSpPr/>
          <p:nvPr/>
        </p:nvSpPr>
        <p:spPr>
          <a:xfrm>
            <a:off x="2071370" y="1722438"/>
            <a:ext cx="558800" cy="11112"/>
          </a:xfrm>
          <a:prstGeom prst="line">
            <a:avLst/>
          </a:prstGeom>
          <a:ln w="12700" cap="flat" cmpd="sng">
            <a:solidFill>
              <a:srgbClr val="A5A5A5"/>
            </a:solidFill>
            <a:prstDash val="solid"/>
            <a:bevel/>
            <a:headEnd type="none" w="med" len="med"/>
            <a:tailEnd type="none" w="med" len="med"/>
          </a:ln>
        </p:spPr>
      </p:sp>
      <p:sp>
        <p:nvSpPr>
          <p:cNvPr id="9276" name="Line 74"/>
          <p:cNvSpPr/>
          <p:nvPr/>
        </p:nvSpPr>
        <p:spPr>
          <a:xfrm flipV="1">
            <a:off x="2105025" y="3681413"/>
            <a:ext cx="581025" cy="7937"/>
          </a:xfrm>
          <a:prstGeom prst="line">
            <a:avLst/>
          </a:prstGeom>
          <a:ln w="12700" cap="flat" cmpd="sng">
            <a:solidFill>
              <a:srgbClr val="A5A5A5"/>
            </a:solidFill>
            <a:prstDash val="solid"/>
            <a:bevel/>
            <a:headEnd type="none" w="med" len="med"/>
            <a:tailEnd type="none" w="med" len="med"/>
          </a:ln>
        </p:spPr>
      </p:sp>
      <p:sp>
        <p:nvSpPr>
          <p:cNvPr id="9277" name="Line 78"/>
          <p:cNvSpPr/>
          <p:nvPr/>
        </p:nvSpPr>
        <p:spPr>
          <a:xfrm>
            <a:off x="2105025" y="4692650"/>
            <a:ext cx="549275" cy="0"/>
          </a:xfrm>
          <a:prstGeom prst="line">
            <a:avLst/>
          </a:prstGeom>
          <a:ln w="12700" cap="flat" cmpd="sng">
            <a:solidFill>
              <a:srgbClr val="A5A5A5"/>
            </a:solidFill>
            <a:prstDash val="solid"/>
            <a:bevel/>
            <a:headEnd type="none" w="med" len="med"/>
            <a:tailEnd type="none" w="med" len="med"/>
          </a:ln>
        </p:spPr>
      </p:sp>
      <p:sp>
        <p:nvSpPr>
          <p:cNvPr id="9278" name="Text Box 50"/>
          <p:cNvSpPr/>
          <p:nvPr/>
        </p:nvSpPr>
        <p:spPr>
          <a:xfrm>
            <a:off x="8810625" y="2363788"/>
            <a:ext cx="1212850" cy="284162"/>
          </a:xfrm>
          <a:prstGeom prst="rect">
            <a:avLst/>
          </a:prstGeom>
          <a:noFill/>
          <a:ln w="6350">
            <a:noFill/>
          </a:ln>
        </p:spPr>
        <p:txBody>
          <a:bodyPr wrap="none" lIns="67638" tIns="33819" rIns="67638" bIns="33819">
            <a:spAutoFit/>
          </a:bodyPr>
          <a:p>
            <a:pPr algn="ctr">
              <a:lnSpc>
                <a:spcPct val="100000"/>
              </a:lnSpc>
            </a:pPr>
            <a:r>
              <a:rPr lang="zh-CN" altLang="en-US" sz="1400" dirty="0">
                <a:solidFill>
                  <a:srgbClr val="000000"/>
                </a:solidFill>
                <a:latin typeface="Calibri" panose="020F0502020204030204" charset="0"/>
                <a:ea typeface="微软雅黑" panose="020B0503020204020204" charset="-122"/>
                <a:sym typeface="Calibri" panose="020F0502020204030204" charset="0"/>
              </a:rPr>
              <a:t>猎头资源整合</a:t>
            </a:r>
            <a:endParaRPr lang="zh-CN" altLang="en-US" dirty="0">
              <a:ea typeface="宋体" panose="02010600030101010101" pitchFamily="2" charset="-122"/>
            </a:endParaRPr>
          </a:p>
        </p:txBody>
      </p:sp>
      <p:sp>
        <p:nvSpPr>
          <p:cNvPr id="9279" name="Text Box 50"/>
          <p:cNvSpPr/>
          <p:nvPr/>
        </p:nvSpPr>
        <p:spPr>
          <a:xfrm>
            <a:off x="2857500" y="1196975"/>
            <a:ext cx="1212850" cy="282575"/>
          </a:xfrm>
          <a:prstGeom prst="rect">
            <a:avLst/>
          </a:prstGeom>
          <a:noFill/>
          <a:ln w="6350">
            <a:noFill/>
          </a:ln>
        </p:spPr>
        <p:txBody>
          <a:bodyPr wrap="none" lIns="67638" tIns="33819" rIns="67638" bIns="33819">
            <a:spAutoFit/>
          </a:bodyPr>
          <a:p>
            <a:pPr>
              <a:lnSpc>
                <a:spcPct val="100000"/>
              </a:lnSpc>
            </a:pPr>
            <a:r>
              <a:rPr lang="zh-CN" altLang="en-US" sz="1400" dirty="0">
                <a:solidFill>
                  <a:srgbClr val="000000"/>
                </a:solidFill>
                <a:latin typeface="Calibri" panose="020F0502020204030204" charset="0"/>
                <a:ea typeface="微软雅黑" panose="020B0503020204020204" charset="-122"/>
                <a:sym typeface="Calibri" panose="020F0502020204030204" charset="0"/>
              </a:rPr>
              <a:t>仲裁事项跟进</a:t>
            </a:r>
            <a:endParaRPr lang="zh-CN" altLang="en-US" dirty="0">
              <a:ea typeface="宋体" panose="02010600030101010101" pitchFamily="2" charset="-122"/>
            </a:endParaRPr>
          </a:p>
        </p:txBody>
      </p:sp>
      <p:sp>
        <p:nvSpPr>
          <p:cNvPr id="9280" name="Text Box 39"/>
          <p:cNvSpPr/>
          <p:nvPr/>
        </p:nvSpPr>
        <p:spPr>
          <a:xfrm>
            <a:off x="4527550" y="1155700"/>
            <a:ext cx="854075" cy="282575"/>
          </a:xfrm>
          <a:prstGeom prst="rect">
            <a:avLst/>
          </a:prstGeom>
          <a:solidFill>
            <a:srgbClr val="FFF5DC"/>
          </a:solidFill>
          <a:ln w="9525">
            <a:noFill/>
          </a:ln>
        </p:spPr>
        <p:txBody>
          <a:bodyPr wrap="none" lIns="67638" tIns="33819" rIns="67638" bIns="33819">
            <a:spAutoFit/>
          </a:bodyPr>
          <a:p>
            <a:pPr>
              <a:lnSpc>
                <a:spcPct val="100000"/>
              </a:lnSpc>
            </a:pPr>
            <a:r>
              <a:rPr lang="zh-CN" altLang="en-US" sz="1400" dirty="0">
                <a:solidFill>
                  <a:srgbClr val="C00000"/>
                </a:solidFill>
                <a:latin typeface="Calibri" panose="020F0502020204030204" charset="0"/>
                <a:ea typeface="微软雅黑" panose="020B0503020204020204" charset="-122"/>
                <a:sym typeface="Calibri" panose="020F0502020204030204" charset="0"/>
              </a:rPr>
              <a:t>保险兜底</a:t>
            </a:r>
            <a:endParaRPr lang="zh-CN" altLang="en-US" dirty="0">
              <a:ea typeface="宋体" panose="02010600030101010101" pitchFamily="2" charset="-122"/>
            </a:endParaRPr>
          </a:p>
        </p:txBody>
      </p:sp>
      <p:sp>
        <p:nvSpPr>
          <p:cNvPr id="9281" name="Line 68"/>
          <p:cNvSpPr/>
          <p:nvPr/>
        </p:nvSpPr>
        <p:spPr>
          <a:xfrm flipH="1">
            <a:off x="4070350" y="1314450"/>
            <a:ext cx="434975" cy="1588"/>
          </a:xfrm>
          <a:prstGeom prst="line">
            <a:avLst/>
          </a:prstGeom>
          <a:ln w="12700" cap="flat" cmpd="sng">
            <a:solidFill>
              <a:srgbClr val="42719B"/>
            </a:solidFill>
            <a:prstDash val="sysDot"/>
            <a:bevel/>
            <a:headEnd type="none" w="med" len="med"/>
            <a:tailEnd type="none" w="med" len="med"/>
          </a:ln>
        </p:spPr>
      </p:sp>
      <p:sp>
        <p:nvSpPr>
          <p:cNvPr id="9282" name="Text Box 49"/>
          <p:cNvSpPr/>
          <p:nvPr/>
        </p:nvSpPr>
        <p:spPr>
          <a:xfrm>
            <a:off x="6276975" y="4540250"/>
            <a:ext cx="1216025" cy="282575"/>
          </a:xfrm>
          <a:prstGeom prst="rect">
            <a:avLst/>
          </a:prstGeom>
          <a:noFill/>
          <a:ln w="6350">
            <a:noFill/>
          </a:ln>
        </p:spPr>
        <p:txBody>
          <a:bodyPr wrap="none" lIns="67638" tIns="33819" rIns="67638" bIns="33819">
            <a:spAutoFit/>
          </a:bodyPr>
          <a:p>
            <a:pPr>
              <a:lnSpc>
                <a:spcPct val="100000"/>
              </a:lnSpc>
            </a:pPr>
            <a:r>
              <a:rPr lang="zh-CN" altLang="en-US" sz="1400" dirty="0">
                <a:solidFill>
                  <a:srgbClr val="000000"/>
                </a:solidFill>
                <a:latin typeface="Calibri" panose="020F0502020204030204" charset="0"/>
                <a:ea typeface="微软雅黑" panose="020B0503020204020204" charset="-122"/>
                <a:sym typeface="Calibri" panose="020F0502020204030204" charset="0"/>
              </a:rPr>
              <a:t>业务带动变革</a:t>
            </a:r>
            <a:endParaRPr lang="zh-CN" altLang="en-US" dirty="0">
              <a:ea typeface="宋体" panose="02010600030101010101" pitchFamily="2" charset="-122"/>
            </a:endParaRPr>
          </a:p>
        </p:txBody>
      </p:sp>
      <p:sp>
        <p:nvSpPr>
          <p:cNvPr id="9283" name="Text Box 49"/>
          <p:cNvSpPr/>
          <p:nvPr/>
        </p:nvSpPr>
        <p:spPr>
          <a:xfrm>
            <a:off x="7597775" y="4540250"/>
            <a:ext cx="1393825" cy="282575"/>
          </a:xfrm>
          <a:prstGeom prst="rect">
            <a:avLst/>
          </a:prstGeom>
          <a:noFill/>
          <a:ln w="6350">
            <a:noFill/>
          </a:ln>
        </p:spPr>
        <p:txBody>
          <a:bodyPr wrap="none" lIns="67638" tIns="33819" rIns="67638" bIns="33819">
            <a:spAutoFit/>
          </a:bodyPr>
          <a:p>
            <a:pPr>
              <a:lnSpc>
                <a:spcPct val="100000"/>
              </a:lnSpc>
            </a:pPr>
            <a:r>
              <a:rPr lang="zh-CN" altLang="en-US" sz="1400" dirty="0">
                <a:solidFill>
                  <a:srgbClr val="000000"/>
                </a:solidFill>
                <a:latin typeface="Calibri" panose="020F0502020204030204" charset="0"/>
                <a:ea typeface="微软雅黑" panose="020B0503020204020204" charset="-122"/>
                <a:sym typeface="Calibri" panose="020F0502020204030204" charset="0"/>
              </a:rPr>
              <a:t>解决劳动力问题</a:t>
            </a:r>
            <a:endParaRPr lang="zh-CN" altLang="en-US" dirty="0">
              <a:ea typeface="宋体" panose="02010600030101010101" pitchFamily="2" charset="-122"/>
            </a:endParaRPr>
          </a:p>
        </p:txBody>
      </p:sp>
      <p:sp>
        <p:nvSpPr>
          <p:cNvPr id="9284" name="Text Box 79"/>
          <p:cNvSpPr/>
          <p:nvPr/>
        </p:nvSpPr>
        <p:spPr>
          <a:xfrm>
            <a:off x="1870075" y="5056188"/>
            <a:ext cx="895350" cy="284162"/>
          </a:xfrm>
          <a:prstGeom prst="rect">
            <a:avLst/>
          </a:prstGeom>
          <a:solidFill>
            <a:srgbClr val="FFF2CC"/>
          </a:solidFill>
          <a:ln w="9525">
            <a:noFill/>
          </a:ln>
        </p:spPr>
        <p:txBody>
          <a:bodyPr lIns="67638" tIns="33819" rIns="67638" bIns="33819">
            <a:spAutoFit/>
          </a:bodyPr>
          <a:p>
            <a:pPr>
              <a:lnSpc>
                <a:spcPct val="100000"/>
              </a:lnSpc>
            </a:pPr>
            <a:r>
              <a:rPr lang="zh-CN" altLang="en-US" sz="1400" dirty="0">
                <a:solidFill>
                  <a:srgbClr val="C00000"/>
                </a:solidFill>
                <a:latin typeface="Calibri" panose="020F0502020204030204" charset="0"/>
                <a:ea typeface="微软雅黑" panose="020B0503020204020204" charset="-122"/>
                <a:sym typeface="Calibri" panose="020F0502020204030204" charset="0"/>
              </a:rPr>
              <a:t>提供支撑</a:t>
            </a:r>
            <a:endParaRPr lang="zh-CN" altLang="en-US" dirty="0">
              <a:ea typeface="宋体" panose="02010600030101010101" pitchFamily="2" charset="-122"/>
            </a:endParaRPr>
          </a:p>
        </p:txBody>
      </p:sp>
      <p:cxnSp>
        <p:nvCxnSpPr>
          <p:cNvPr id="9285" name="直接箭头连接符 96"/>
          <p:cNvCxnSpPr/>
          <p:nvPr/>
        </p:nvCxnSpPr>
        <p:spPr>
          <a:xfrm flipH="1">
            <a:off x="1492250" y="4852988"/>
            <a:ext cx="12700" cy="688975"/>
          </a:xfrm>
          <a:prstGeom prst="straightConnector1">
            <a:avLst/>
          </a:prstGeom>
          <a:ln w="19050" cap="flat" cmpd="sng">
            <a:solidFill>
              <a:srgbClr val="A5A5A5"/>
            </a:solidFill>
            <a:prstDash val="solid"/>
            <a:bevel/>
            <a:headEnd type="none" w="med" len="med"/>
            <a:tailEnd type="arrow" w="med" len="med"/>
          </a:ln>
        </p:spPr>
      </p:cxnSp>
      <p:cxnSp>
        <p:nvCxnSpPr>
          <p:cNvPr id="9286" name="直接箭头连接符 98"/>
          <p:cNvCxnSpPr>
            <a:stCxn id="9250" idx="2"/>
            <a:endCxn id="9264" idx="0"/>
          </p:cNvCxnSpPr>
          <p:nvPr/>
        </p:nvCxnSpPr>
        <p:spPr>
          <a:xfrm flipH="1">
            <a:off x="1670050" y="1833563"/>
            <a:ext cx="6350" cy="1689100"/>
          </a:xfrm>
          <a:prstGeom prst="straightConnector1">
            <a:avLst/>
          </a:prstGeom>
          <a:ln w="19050" cap="flat" cmpd="sng">
            <a:solidFill>
              <a:srgbClr val="A5A5A5"/>
            </a:solidFill>
            <a:prstDash val="solid"/>
            <a:bevel/>
            <a:headEnd type="arrow" w="med" len="med"/>
            <a:tailEnd type="arrow" w="med" len="med"/>
          </a:ln>
        </p:spPr>
      </p:cxnSp>
      <p:cxnSp>
        <p:nvCxnSpPr>
          <p:cNvPr id="9287" name="直接箭头连接符 99"/>
          <p:cNvCxnSpPr/>
          <p:nvPr/>
        </p:nvCxnSpPr>
        <p:spPr>
          <a:xfrm flipH="1" flipV="1">
            <a:off x="1866900" y="4852988"/>
            <a:ext cx="3175" cy="668337"/>
          </a:xfrm>
          <a:prstGeom prst="straightConnector1">
            <a:avLst/>
          </a:prstGeom>
          <a:ln w="19050" cap="flat" cmpd="sng">
            <a:solidFill>
              <a:srgbClr val="A5A5A5"/>
            </a:solidFill>
            <a:prstDash val="solid"/>
            <a:bevel/>
            <a:headEnd type="none" w="med" len="med"/>
            <a:tailEnd type="arrow" w="med" len="med"/>
          </a:ln>
        </p:spPr>
      </p:cxnSp>
      <p:sp>
        <p:nvSpPr>
          <p:cNvPr id="9288" name="Text Box 41"/>
          <p:cNvSpPr/>
          <p:nvPr/>
        </p:nvSpPr>
        <p:spPr>
          <a:xfrm>
            <a:off x="1835150" y="2166938"/>
            <a:ext cx="263525" cy="930275"/>
          </a:xfrm>
          <a:prstGeom prst="rect">
            <a:avLst/>
          </a:prstGeom>
          <a:noFill/>
          <a:ln w="9525">
            <a:noFill/>
          </a:ln>
        </p:spPr>
        <p:txBody>
          <a:bodyPr lIns="67638" tIns="33819" rIns="67638" bIns="33819">
            <a:spAutoFit/>
          </a:bodyPr>
          <a:p>
            <a:pPr>
              <a:lnSpc>
                <a:spcPct val="100000"/>
              </a:lnSpc>
            </a:pPr>
            <a:r>
              <a:rPr lang="zh-CN" altLang="en-US" sz="1400" dirty="0">
                <a:solidFill>
                  <a:srgbClr val="7F7F7F"/>
                </a:solidFill>
                <a:latin typeface="Calibri" panose="020F0502020204030204" charset="0"/>
                <a:ea typeface="微软雅黑" panose="020B0503020204020204" charset="-122"/>
                <a:sym typeface="Calibri" panose="020F0502020204030204" charset="0"/>
              </a:rPr>
              <a:t>风控支撑</a:t>
            </a:r>
            <a:endParaRPr lang="zh-CN" altLang="en-US" dirty="0">
              <a:ea typeface="宋体" panose="02010600030101010101" pitchFamily="2" charset="-122"/>
            </a:endParaRPr>
          </a:p>
        </p:txBody>
      </p:sp>
      <p:sp>
        <p:nvSpPr>
          <p:cNvPr id="9290" name="Line 62"/>
          <p:cNvSpPr/>
          <p:nvPr/>
        </p:nvSpPr>
        <p:spPr>
          <a:xfrm>
            <a:off x="8027035" y="1728788"/>
            <a:ext cx="542925" cy="4762"/>
          </a:xfrm>
          <a:prstGeom prst="line">
            <a:avLst/>
          </a:prstGeom>
          <a:ln w="12700" cap="flat" cmpd="sng">
            <a:solidFill>
              <a:srgbClr val="A5A5A5"/>
            </a:solidFill>
            <a:prstDash val="solid"/>
            <a:bevel/>
            <a:headEnd type="none" w="med" len="med"/>
            <a:tailEnd type="none" w="med" len="med"/>
          </a:ln>
        </p:spPr>
      </p:sp>
      <p:cxnSp>
        <p:nvCxnSpPr>
          <p:cNvPr id="9291" name="形状 95"/>
          <p:cNvCxnSpPr>
            <a:stCxn id="9229" idx="2"/>
            <a:endCxn id="9233" idx="1"/>
          </p:cNvCxnSpPr>
          <p:nvPr/>
        </p:nvCxnSpPr>
        <p:spPr>
          <a:xfrm rot="-16200000" flipV="1">
            <a:off x="5532438" y="1798638"/>
            <a:ext cx="581025" cy="736600"/>
          </a:xfrm>
          <a:prstGeom prst="bentConnector2">
            <a:avLst/>
          </a:prstGeom>
          <a:ln w="19050" cap="flat" cmpd="sng">
            <a:solidFill>
              <a:srgbClr val="A5A5A5"/>
            </a:solidFill>
            <a:prstDash val="solid"/>
            <a:miter/>
            <a:headEnd type="none" w="med" len="med"/>
            <a:tailEnd type="arrow" w="med" len="med"/>
          </a:ln>
        </p:spPr>
      </p:cxnSp>
      <p:cxnSp>
        <p:nvCxnSpPr>
          <p:cNvPr id="9292" name="形状 97"/>
          <p:cNvCxnSpPr>
            <a:stCxn id="9244" idx="2"/>
            <a:endCxn id="9233" idx="3"/>
          </p:cNvCxnSpPr>
          <p:nvPr/>
        </p:nvCxnSpPr>
        <p:spPr>
          <a:xfrm rot="5400000">
            <a:off x="7050088" y="1901825"/>
            <a:ext cx="581025" cy="528638"/>
          </a:xfrm>
          <a:prstGeom prst="bentConnector2">
            <a:avLst/>
          </a:prstGeom>
          <a:ln w="19050" cap="flat" cmpd="sng">
            <a:solidFill>
              <a:srgbClr val="A5A5A5"/>
            </a:solidFill>
            <a:prstDash val="solid"/>
            <a:miter/>
            <a:headEnd type="none" w="med" len="med"/>
            <a:tailEnd type="arrow" w="med" len="med"/>
          </a:ln>
        </p:spPr>
      </p:cxnSp>
      <p:sp>
        <p:nvSpPr>
          <p:cNvPr id="10302" name="Text Box 79"/>
          <p:cNvSpPr txBox="1"/>
          <p:nvPr/>
        </p:nvSpPr>
        <p:spPr>
          <a:xfrm>
            <a:off x="473075" y="5056505"/>
            <a:ext cx="914400" cy="284163"/>
          </a:xfrm>
          <a:prstGeom prst="rect">
            <a:avLst/>
          </a:prstGeom>
          <a:solidFill>
            <a:srgbClr val="FFF1CB"/>
          </a:solidFill>
          <a:ln w="9525" cap="flat" cmpd="sng">
            <a:noFill/>
            <a:prstDash val="solid"/>
            <a:miter/>
            <a:headEnd type="none" w="med" len="med"/>
            <a:tailEnd type="none" w="med" len="med"/>
          </a:ln>
        </p:spPr>
        <p:txBody>
          <a:bodyPr lIns="67638" tIns="33819" rIns="67638" bIns="33819">
            <a:spAutoFit/>
          </a:bodyPr>
          <a:p>
            <a:r>
              <a:rPr lang="zh-CN" altLang="en-US" sz="1400" dirty="0">
                <a:solidFill>
                  <a:srgbClr val="C00000"/>
                </a:solidFill>
                <a:latin typeface="Calibri" panose="020F0502020204030204" charset="0"/>
                <a:ea typeface="微软雅黑" panose="020B0503020204020204" charset="-122"/>
              </a:rPr>
              <a:t>提供方向</a:t>
            </a:r>
            <a:endParaRPr lang="zh-CN" altLang="en-US" sz="1400" dirty="0">
              <a:solidFill>
                <a:srgbClr val="C00000"/>
              </a:solidFill>
              <a:latin typeface="Calibri" panose="020F0502020204030204" charset="0"/>
              <a:ea typeface="微软雅黑" panose="020B0503020204020204" charset="-122"/>
            </a:endParaRPr>
          </a:p>
        </p:txBody>
      </p:sp>
      <p:cxnSp>
        <p:nvCxnSpPr>
          <p:cNvPr id="2" name="直接箭头连接符 1"/>
          <p:cNvCxnSpPr/>
          <p:nvPr/>
        </p:nvCxnSpPr>
        <p:spPr>
          <a:xfrm>
            <a:off x="6095365" y="1727835"/>
            <a:ext cx="1078230" cy="0"/>
          </a:xfrm>
          <a:prstGeom prst="straightConnector1">
            <a:avLst/>
          </a:prstGeom>
          <a:ln>
            <a:solidFill>
              <a:schemeClr val="bg1">
                <a:lumMod val="65000"/>
              </a:schemeClr>
            </a:solidFill>
            <a:headEnd type="arrow"/>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rotWithShape="1">
          <a:blip r:embed="rId1"/>
          <a:stretch>
            <a:fillRect/>
          </a:stretch>
        </a:blipFill>
        <a:effectLst/>
      </p:bgPr>
    </p:bg>
    <p:spTree>
      <p:nvGrpSpPr>
        <p:cNvPr id="1" name=""/>
        <p:cNvGrpSpPr/>
        <p:nvPr/>
      </p:nvGrpSpPr>
      <p:grpSpPr/>
      <p:sp>
        <p:nvSpPr>
          <p:cNvPr id="10242" name="文本框 3"/>
          <p:cNvSpPr/>
          <p:nvPr/>
        </p:nvSpPr>
        <p:spPr>
          <a:xfrm>
            <a:off x="4925695" y="2489200"/>
            <a:ext cx="2889885" cy="583565"/>
          </a:xfrm>
          <a:prstGeom prst="rect">
            <a:avLst/>
          </a:prstGeom>
          <a:noFill/>
          <a:ln w="9525">
            <a:noFill/>
          </a:ln>
        </p:spPr>
        <p:txBody>
          <a:bodyPr wrap="square">
            <a:spAutoFit/>
          </a:bodyPr>
          <a:p>
            <a:pPr>
              <a:lnSpc>
                <a:spcPct val="100000"/>
              </a:lnSpc>
            </a:pPr>
            <a:r>
              <a:rPr lang="zh-CN" altLang="en-US" sz="3200" dirty="0">
                <a:solidFill>
                  <a:schemeClr val="bg1"/>
                </a:solidFill>
                <a:latin typeface="思源黑体 CN" panose="020B0400000000000000" charset="-122"/>
                <a:ea typeface="思源黑体 CN" panose="020B0400000000000000" charset="-122"/>
                <a:sym typeface="思源黑体 CN" panose="020B0400000000000000" charset="-122"/>
              </a:rPr>
              <a:t>合作产品推荐</a:t>
            </a:r>
            <a:endParaRPr lang="en-US" altLang="zh-CN" sz="3200" dirty="0">
              <a:solidFill>
                <a:schemeClr val="bg1"/>
              </a:solidFill>
              <a:latin typeface="思源黑体 CN" panose="020B0400000000000000" charset="-122"/>
              <a:ea typeface="思源黑体 CN" panose="020B0400000000000000" charset="-122"/>
              <a:sym typeface="思源黑体 CN" panose="020B0400000000000000" charset="-122"/>
            </a:endParaRPr>
          </a:p>
        </p:txBody>
      </p:sp>
      <p:sp>
        <p:nvSpPr>
          <p:cNvPr id="10243" name="文本框 4"/>
          <p:cNvSpPr/>
          <p:nvPr/>
        </p:nvSpPr>
        <p:spPr>
          <a:xfrm>
            <a:off x="5121275" y="3071813"/>
            <a:ext cx="2597150" cy="338137"/>
          </a:xfrm>
          <a:prstGeom prst="rect">
            <a:avLst/>
          </a:prstGeom>
          <a:noFill/>
          <a:ln w="9525">
            <a:noFill/>
          </a:ln>
        </p:spPr>
        <p:txBody>
          <a:bodyPr wrap="square">
            <a:spAutoFit/>
          </a:bodyPr>
          <a:p>
            <a:pPr>
              <a:lnSpc>
                <a:spcPct val="100000"/>
              </a:lnSpc>
            </a:pPr>
            <a:r>
              <a:rPr lang="zh-CN" altLang="en-US" sz="1600" dirty="0">
                <a:solidFill>
                  <a:schemeClr val="bg1"/>
                </a:solidFill>
                <a:latin typeface="思源黑体 CN" panose="020B0400000000000000" charset="-122"/>
                <a:ea typeface="思源黑体 CN" panose="020B0400000000000000" charset="-122"/>
                <a:sym typeface="思源黑体 CN" panose="020B0400000000000000" charset="-122"/>
              </a:rPr>
              <a:t>Cooperative products</a:t>
            </a:r>
            <a:endParaRPr lang="zh-CN" altLang="en-US" dirty="0">
              <a:ea typeface="宋体" panose="02010600030101010101" pitchFamily="2" charset="-122"/>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rotWithShape="1">
          <a:blip r:embed="rId1"/>
          <a:stretch>
            <a:fillRect/>
          </a:stretch>
        </a:blipFill>
        <a:effectLst/>
      </p:bgPr>
    </p:bg>
    <p:spTree>
      <p:nvGrpSpPr>
        <p:cNvPr id="1" name=""/>
        <p:cNvGrpSpPr/>
        <p:nvPr/>
      </p:nvGrpSpPr>
      <p:grpSpPr/>
      <p:sp>
        <p:nvSpPr>
          <p:cNvPr id="11266" name="直接连接符 5"/>
          <p:cNvSpPr/>
          <p:nvPr/>
        </p:nvSpPr>
        <p:spPr>
          <a:xfrm>
            <a:off x="100013" y="2222500"/>
            <a:ext cx="11815762" cy="1588"/>
          </a:xfrm>
          <a:prstGeom prst="line">
            <a:avLst/>
          </a:prstGeom>
          <a:ln w="6350" cap="flat" cmpd="sng">
            <a:solidFill>
              <a:srgbClr val="1CAEBC"/>
            </a:solidFill>
            <a:prstDash val="solid"/>
            <a:bevel/>
            <a:headEnd type="none" w="med" len="med"/>
            <a:tailEnd type="none" w="med" len="med"/>
          </a:ln>
        </p:spPr>
      </p:sp>
      <p:sp>
        <p:nvSpPr>
          <p:cNvPr id="11267" name="圆角矩形 3"/>
          <p:cNvSpPr/>
          <p:nvPr/>
        </p:nvSpPr>
        <p:spPr>
          <a:xfrm>
            <a:off x="3500438" y="1344613"/>
            <a:ext cx="5033962" cy="1731962"/>
          </a:xfrm>
          <a:prstGeom prst="roundRect">
            <a:avLst>
              <a:gd name="adj" fmla="val 50000"/>
            </a:avLst>
          </a:prstGeom>
          <a:solidFill>
            <a:schemeClr val="bg1"/>
          </a:solidFill>
          <a:ln w="12700" cap="flat" cmpd="sng">
            <a:solidFill>
              <a:srgbClr val="1CAEBC"/>
            </a:solidFill>
            <a:prstDash val="solid"/>
            <a:bevel/>
            <a:headEnd type="none" w="med" len="med"/>
            <a:tailEnd type="none" w="med" len="med"/>
          </a:ln>
        </p:spPr>
        <p:txBody>
          <a:bodyPr anchor="ctr"/>
          <a:p>
            <a:pPr algn="ctr">
              <a:lnSpc>
                <a:spcPct val="100000"/>
              </a:lnSpc>
            </a:pPr>
            <a:endParaRPr>
              <a:solidFill>
                <a:srgbClr val="FFFFFF"/>
              </a:solidFill>
              <a:latin typeface="宋体" panose="02010600030101010101" pitchFamily="2" charset="-122"/>
              <a:ea typeface="宋体" panose="02010600030101010101" pitchFamily="2" charset="-122"/>
              <a:sym typeface="宋体" panose="02010600030101010101" pitchFamily="2" charset="-122"/>
            </a:endParaRPr>
          </a:p>
        </p:txBody>
      </p:sp>
      <p:pic>
        <p:nvPicPr>
          <p:cNvPr id="11268" name="图片 4" descr="专利"/>
          <p:cNvPicPr>
            <a:picLocks noChangeAspect="1"/>
          </p:cNvPicPr>
          <p:nvPr/>
        </p:nvPicPr>
        <p:blipFill>
          <a:blip r:embed="rId2"/>
          <a:stretch>
            <a:fillRect/>
          </a:stretch>
        </p:blipFill>
        <p:spPr>
          <a:xfrm>
            <a:off x="3930650" y="1455738"/>
            <a:ext cx="4332288" cy="1516062"/>
          </a:xfrm>
          <a:prstGeom prst="rect">
            <a:avLst/>
          </a:prstGeom>
          <a:noFill/>
          <a:ln w="9525">
            <a:noFill/>
          </a:ln>
        </p:spPr>
      </p:pic>
      <p:grpSp>
        <p:nvGrpSpPr>
          <p:cNvPr id="11269" name="组合 11268"/>
          <p:cNvGrpSpPr/>
          <p:nvPr/>
        </p:nvGrpSpPr>
        <p:grpSpPr>
          <a:xfrm>
            <a:off x="2619375" y="3832225"/>
            <a:ext cx="1473200" cy="1473200"/>
            <a:chOff x="0" y="0"/>
            <a:chExt cx="3248" cy="3246"/>
          </a:xfrm>
        </p:grpSpPr>
        <p:sp>
          <p:nvSpPr>
            <p:cNvPr id="11270" name="Oval 47"/>
            <p:cNvSpPr/>
            <p:nvPr/>
          </p:nvSpPr>
          <p:spPr>
            <a:xfrm>
              <a:off x="0" y="0"/>
              <a:ext cx="3248" cy="3247"/>
            </a:xfrm>
            <a:prstGeom prst="ellipse">
              <a:avLst/>
            </a:prstGeom>
            <a:solidFill>
              <a:srgbClr val="FFFFFF">
                <a:alpha val="82999"/>
              </a:srgbClr>
            </a:solidFill>
            <a:ln w="19050">
              <a:noFill/>
            </a:ln>
          </p:spPr>
          <p:txBody>
            <a:bodyPr anchor="ctr"/>
            <a:p>
              <a:pPr algn="ctr">
                <a:lnSpc>
                  <a:spcPct val="100000"/>
                </a:lnSpc>
              </a:pPr>
              <a:endParaRPr sz="2800">
                <a:solidFill>
                  <a:srgbClr val="FFFFFF"/>
                </a:solidFill>
                <a:latin typeface="微软雅黑" panose="020B0503020204020204" charset="-122"/>
                <a:ea typeface="微软雅黑" panose="020B0503020204020204" charset="-122"/>
                <a:sym typeface="微软雅黑" panose="020B0503020204020204" charset="-122"/>
              </a:endParaRPr>
            </a:p>
          </p:txBody>
        </p:sp>
        <p:sp>
          <p:nvSpPr>
            <p:cNvPr id="11271" name="Oval 47"/>
            <p:cNvSpPr/>
            <p:nvPr/>
          </p:nvSpPr>
          <p:spPr>
            <a:xfrm>
              <a:off x="183" y="184"/>
              <a:ext cx="2869" cy="2868"/>
            </a:xfrm>
            <a:prstGeom prst="ellipse">
              <a:avLst/>
            </a:prstGeom>
            <a:solidFill>
              <a:srgbClr val="1CAEBC">
                <a:alpha val="84999"/>
              </a:srgbClr>
            </a:solidFill>
            <a:ln w="9525">
              <a:noFill/>
            </a:ln>
          </p:spPr>
          <p:txBody>
            <a:bodyPr vert="horz" wrap="square" anchor="ctr"/>
            <a:p>
              <a:pPr algn="ctr">
                <a:lnSpc>
                  <a:spcPct val="100000"/>
                </a:lnSpc>
              </a:pPr>
              <a:r>
                <a:rPr lang="zh-CN" altLang="en-US" sz="2800" dirty="0">
                  <a:solidFill>
                    <a:srgbClr val="FFFFFF"/>
                  </a:solidFill>
                  <a:latin typeface="微软雅黑" panose="020B0503020204020204" charset="-122"/>
                  <a:ea typeface="微软雅黑" panose="020B0503020204020204" charset="-122"/>
                  <a:sym typeface="微软雅黑" panose="020B0503020204020204" charset="-122"/>
                </a:rPr>
                <a:t>降  本</a:t>
              </a:r>
              <a:endParaRPr lang="zh-CN" altLang="en-US" dirty="0">
                <a:ea typeface="宋体" panose="02010600030101010101" pitchFamily="2" charset="-122"/>
              </a:endParaRPr>
            </a:p>
          </p:txBody>
        </p:sp>
      </p:grpSp>
      <p:grpSp>
        <p:nvGrpSpPr>
          <p:cNvPr id="11272" name="组合 11271"/>
          <p:cNvGrpSpPr/>
          <p:nvPr/>
        </p:nvGrpSpPr>
        <p:grpSpPr>
          <a:xfrm>
            <a:off x="5643563" y="3819525"/>
            <a:ext cx="1473200" cy="1473200"/>
            <a:chOff x="0" y="0"/>
            <a:chExt cx="3248" cy="3246"/>
          </a:xfrm>
        </p:grpSpPr>
        <p:sp>
          <p:nvSpPr>
            <p:cNvPr id="11273" name="Oval 47"/>
            <p:cNvSpPr/>
            <p:nvPr/>
          </p:nvSpPr>
          <p:spPr>
            <a:xfrm>
              <a:off x="0" y="0"/>
              <a:ext cx="3248" cy="3247"/>
            </a:xfrm>
            <a:prstGeom prst="ellipse">
              <a:avLst/>
            </a:prstGeom>
            <a:solidFill>
              <a:srgbClr val="FFFFFF">
                <a:alpha val="82999"/>
              </a:srgbClr>
            </a:solidFill>
            <a:ln w="19050">
              <a:noFill/>
            </a:ln>
          </p:spPr>
          <p:txBody>
            <a:bodyPr vert="horz" wrap="square" anchor="ctr"/>
            <a:p>
              <a:pPr algn="ctr">
                <a:lnSpc>
                  <a:spcPct val="100000"/>
                </a:lnSpc>
              </a:pPr>
              <a:endParaRPr sz="2800">
                <a:solidFill>
                  <a:srgbClr val="FFFFFF"/>
                </a:solidFill>
                <a:latin typeface="微软雅黑" panose="020B0503020204020204" charset="-122"/>
                <a:ea typeface="微软雅黑" panose="020B0503020204020204" charset="-122"/>
                <a:sym typeface="微软雅黑" panose="020B0503020204020204" charset="-122"/>
              </a:endParaRPr>
            </a:p>
          </p:txBody>
        </p:sp>
        <p:sp>
          <p:nvSpPr>
            <p:cNvPr id="11274" name="Oval 47"/>
            <p:cNvSpPr/>
            <p:nvPr/>
          </p:nvSpPr>
          <p:spPr>
            <a:xfrm>
              <a:off x="183" y="184"/>
              <a:ext cx="2869" cy="2868"/>
            </a:xfrm>
            <a:prstGeom prst="ellipse">
              <a:avLst/>
            </a:prstGeom>
            <a:solidFill>
              <a:srgbClr val="1CAEBC">
                <a:alpha val="84999"/>
              </a:srgbClr>
            </a:solidFill>
            <a:ln w="9525">
              <a:noFill/>
            </a:ln>
          </p:spPr>
          <p:txBody>
            <a:bodyPr vert="horz" wrap="square" anchor="ctr"/>
            <a:p>
              <a:pPr algn="ctr">
                <a:lnSpc>
                  <a:spcPct val="100000"/>
                </a:lnSpc>
              </a:pPr>
              <a:r>
                <a:rPr lang="zh-CN" altLang="en-US" sz="2800" dirty="0">
                  <a:solidFill>
                    <a:srgbClr val="FFFFFF"/>
                  </a:solidFill>
                  <a:latin typeface="微软雅黑" panose="020B0503020204020204" charset="-122"/>
                  <a:ea typeface="微软雅黑" panose="020B0503020204020204" charset="-122"/>
                  <a:sym typeface="微软雅黑" panose="020B0503020204020204" charset="-122"/>
                </a:rPr>
                <a:t>增  效</a:t>
              </a:r>
              <a:endParaRPr lang="zh-CN" altLang="en-US" dirty="0">
                <a:ea typeface="宋体" panose="02010600030101010101" pitchFamily="2" charset="-122"/>
              </a:endParaRPr>
            </a:p>
          </p:txBody>
        </p:sp>
      </p:grpSp>
      <p:grpSp>
        <p:nvGrpSpPr>
          <p:cNvPr id="11275" name="组合 11274"/>
          <p:cNvGrpSpPr/>
          <p:nvPr/>
        </p:nvGrpSpPr>
        <p:grpSpPr>
          <a:xfrm>
            <a:off x="8669338" y="3832225"/>
            <a:ext cx="1473200" cy="1473200"/>
            <a:chOff x="0" y="0"/>
            <a:chExt cx="3248" cy="3246"/>
          </a:xfrm>
        </p:grpSpPr>
        <p:sp>
          <p:nvSpPr>
            <p:cNvPr id="11276" name="Oval 47"/>
            <p:cNvSpPr/>
            <p:nvPr/>
          </p:nvSpPr>
          <p:spPr>
            <a:xfrm>
              <a:off x="0" y="0"/>
              <a:ext cx="3248" cy="3247"/>
            </a:xfrm>
            <a:prstGeom prst="ellipse">
              <a:avLst/>
            </a:prstGeom>
            <a:solidFill>
              <a:srgbClr val="FFFFFF">
                <a:alpha val="82999"/>
              </a:srgbClr>
            </a:solidFill>
            <a:ln w="19050">
              <a:noFill/>
            </a:ln>
          </p:spPr>
          <p:txBody>
            <a:bodyPr vert="horz" wrap="square" anchor="ctr"/>
            <a:p>
              <a:pPr algn="ctr">
                <a:lnSpc>
                  <a:spcPct val="100000"/>
                </a:lnSpc>
              </a:pPr>
              <a:endParaRPr sz="2800">
                <a:solidFill>
                  <a:srgbClr val="FFFFFF"/>
                </a:solidFill>
                <a:latin typeface="微软雅黑" panose="020B0503020204020204" charset="-122"/>
                <a:ea typeface="微软雅黑" panose="020B0503020204020204" charset="-122"/>
                <a:sym typeface="微软雅黑" panose="020B0503020204020204" charset="-122"/>
              </a:endParaRPr>
            </a:p>
          </p:txBody>
        </p:sp>
        <p:sp>
          <p:nvSpPr>
            <p:cNvPr id="11277" name="Oval 47"/>
            <p:cNvSpPr/>
            <p:nvPr/>
          </p:nvSpPr>
          <p:spPr>
            <a:xfrm>
              <a:off x="183" y="184"/>
              <a:ext cx="2869" cy="2868"/>
            </a:xfrm>
            <a:prstGeom prst="ellipse">
              <a:avLst/>
            </a:prstGeom>
            <a:solidFill>
              <a:srgbClr val="1CAEBC">
                <a:alpha val="84999"/>
              </a:srgbClr>
            </a:solidFill>
            <a:ln w="9525">
              <a:noFill/>
            </a:ln>
          </p:spPr>
          <p:txBody>
            <a:bodyPr vert="horz" wrap="square" anchor="ctr"/>
            <a:p>
              <a:pPr algn="ctr">
                <a:lnSpc>
                  <a:spcPct val="100000"/>
                </a:lnSpc>
              </a:pPr>
              <a:r>
                <a:rPr lang="zh-CN" altLang="en-US" sz="2800" dirty="0">
                  <a:solidFill>
                    <a:srgbClr val="FFFFFF"/>
                  </a:solidFill>
                  <a:latin typeface="微软雅黑" panose="020B0503020204020204" charset="-122"/>
                  <a:ea typeface="微软雅黑" panose="020B0503020204020204" charset="-122"/>
                  <a:sym typeface="微软雅黑" panose="020B0503020204020204" charset="-122"/>
                </a:rPr>
                <a:t>风  控</a:t>
              </a:r>
              <a:endParaRPr lang="zh-CN" altLang="en-US" dirty="0">
                <a:ea typeface="宋体" panose="02010600030101010101" pitchFamily="2" charset="-122"/>
              </a:endParaRPr>
            </a:p>
          </p:txBody>
        </p:sp>
      </p:gr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rotWithShape="1">
          <a:blip r:embed="rId1"/>
          <a:stretch>
            <a:fillRect/>
          </a:stretch>
        </a:blipFill>
        <a:effectLst/>
      </p:bgPr>
    </p:bg>
    <p:spTree>
      <p:nvGrpSpPr>
        <p:cNvPr id="1" name=""/>
        <p:cNvGrpSpPr/>
        <p:nvPr/>
      </p:nvGrpSpPr>
      <p:grpSpPr/>
      <p:cxnSp>
        <p:nvCxnSpPr>
          <p:cNvPr id="13" name="直接连接符 12"/>
          <p:cNvCxnSpPr/>
          <p:nvPr/>
        </p:nvCxnSpPr>
        <p:spPr>
          <a:xfrm>
            <a:off x="3049270" y="1583690"/>
            <a:ext cx="0" cy="4171315"/>
          </a:xfrm>
          <a:prstGeom prst="line">
            <a:avLst/>
          </a:prstGeom>
          <a:ln w="12700" cmpd="sng">
            <a:solidFill>
              <a:schemeClr val="accent1">
                <a:shade val="50000"/>
              </a:schemeClr>
            </a:solidFill>
            <a:prstDash val="sysDot"/>
          </a:ln>
        </p:spPr>
        <p:style>
          <a:lnRef idx="1">
            <a:schemeClr val="accent1"/>
          </a:lnRef>
          <a:fillRef idx="0">
            <a:schemeClr val="accent1"/>
          </a:fillRef>
          <a:effectRef idx="0">
            <a:schemeClr val="accent1"/>
          </a:effectRef>
          <a:fontRef idx="minor">
            <a:schemeClr val="tx1"/>
          </a:fontRef>
        </p:style>
      </p:cxnSp>
      <p:sp>
        <p:nvSpPr>
          <p:cNvPr id="12290" name="矩形 6"/>
          <p:cNvSpPr/>
          <p:nvPr/>
        </p:nvSpPr>
        <p:spPr>
          <a:xfrm>
            <a:off x="3619500" y="-7937"/>
            <a:ext cx="4953000" cy="719137"/>
          </a:xfrm>
          <a:prstGeom prst="rect">
            <a:avLst/>
          </a:prstGeom>
          <a:solidFill>
            <a:srgbClr val="1CAEBC"/>
          </a:solidFill>
          <a:ln w="12700">
            <a:noFill/>
          </a:ln>
        </p:spPr>
        <p:txBody>
          <a:bodyPr anchor="ctr"/>
          <a:p>
            <a:pPr algn="ctr">
              <a:lnSpc>
                <a:spcPct val="100000"/>
              </a:lnSpc>
            </a:pPr>
            <a:endParaRPr>
              <a:solidFill>
                <a:srgbClr val="FFFFFF"/>
              </a:solidFill>
              <a:latin typeface="宋体" panose="02010600030101010101" pitchFamily="2" charset="-122"/>
              <a:ea typeface="宋体" panose="02010600030101010101" pitchFamily="2" charset="-122"/>
              <a:sym typeface="宋体" panose="02010600030101010101" pitchFamily="2" charset="-122"/>
            </a:endParaRPr>
          </a:p>
        </p:txBody>
      </p:sp>
      <p:sp>
        <p:nvSpPr>
          <p:cNvPr id="12291" name="文本框 7"/>
          <p:cNvSpPr/>
          <p:nvPr/>
        </p:nvSpPr>
        <p:spPr>
          <a:xfrm>
            <a:off x="3759200" y="90488"/>
            <a:ext cx="4673600" cy="521970"/>
          </a:xfrm>
          <a:prstGeom prst="rect">
            <a:avLst/>
          </a:prstGeom>
          <a:noFill/>
          <a:ln w="9525">
            <a:noFill/>
          </a:ln>
        </p:spPr>
        <p:txBody>
          <a:bodyPr wrap="square">
            <a:spAutoFit/>
          </a:bodyPr>
          <a:p>
            <a:pPr algn="ctr">
              <a:lnSpc>
                <a:spcPct val="100000"/>
              </a:lnSpc>
            </a:pPr>
            <a:r>
              <a:rPr lang="zh-CN" altLang="en-US" sz="2800" dirty="0">
                <a:solidFill>
                  <a:schemeClr val="bg1"/>
                </a:solidFill>
                <a:latin typeface="思源黑体 CN" panose="020B0400000000000000" charset="-122"/>
                <a:ea typeface="思源黑体 CN" panose="020B0400000000000000" charset="-122"/>
                <a:sym typeface="思源黑体 CN" panose="020B0400000000000000" charset="-122"/>
              </a:rPr>
              <a:t>云签约使用流程</a:t>
            </a:r>
            <a:endParaRPr lang="zh-CN" altLang="en-US" dirty="0">
              <a:ea typeface="宋体" panose="02010600030101010101" pitchFamily="2" charset="-122"/>
            </a:endParaRPr>
          </a:p>
        </p:txBody>
      </p:sp>
      <p:sp>
        <p:nvSpPr>
          <p:cNvPr id="4" name="文本框 3"/>
          <p:cNvSpPr txBox="1"/>
          <p:nvPr/>
        </p:nvSpPr>
        <p:spPr>
          <a:xfrm>
            <a:off x="1738630" y="1123315"/>
            <a:ext cx="2621280" cy="460375"/>
          </a:xfrm>
          <a:prstGeom prst="rect">
            <a:avLst/>
          </a:prstGeom>
          <a:noFill/>
        </p:spPr>
        <p:txBody>
          <a:bodyPr wrap="none" rtlCol="0">
            <a:spAutoFit/>
          </a:bodyPr>
          <a:p>
            <a:pPr algn="ctr"/>
            <a:r>
              <a:rPr lang="zh-CN" altLang="en-US" sz="2400">
                <a:latin typeface="思源黑体 CN" panose="020B0400000000000000" charset="-122"/>
                <a:ea typeface="思源黑体 CN" panose="020B0400000000000000" charset="-122"/>
                <a:sym typeface="+mn-ea"/>
              </a:rPr>
              <a:t>传统劳动合同签署</a:t>
            </a:r>
            <a:endParaRPr lang="zh-CN" altLang="en-US" sz="2400">
              <a:latin typeface="思源黑体 CN" panose="020B0400000000000000" charset="-122"/>
              <a:ea typeface="思源黑体 CN" panose="020B0400000000000000" charset="-122"/>
              <a:sym typeface="+mn-ea"/>
            </a:endParaRPr>
          </a:p>
        </p:txBody>
      </p:sp>
      <p:sp>
        <p:nvSpPr>
          <p:cNvPr id="5" name="文本框 4"/>
          <p:cNvSpPr txBox="1"/>
          <p:nvPr/>
        </p:nvSpPr>
        <p:spPr>
          <a:xfrm>
            <a:off x="2068830" y="1945640"/>
            <a:ext cx="1960880" cy="306705"/>
          </a:xfrm>
          <a:prstGeom prst="rect">
            <a:avLst/>
          </a:prstGeom>
          <a:solidFill>
            <a:schemeClr val="bg1">
              <a:lumMod val="95000"/>
            </a:schemeClr>
          </a:solidFill>
          <a:ln w="12700" cmpd="sng">
            <a:solidFill>
              <a:schemeClr val="bg1">
                <a:lumMod val="50000"/>
              </a:schemeClr>
            </a:solidFill>
            <a:prstDash val="sysDot"/>
          </a:ln>
        </p:spPr>
        <p:txBody>
          <a:bodyPr wrap="none" rtlCol="0">
            <a:spAutoFit/>
          </a:bodyPr>
          <a:p>
            <a:pPr algn="ctr"/>
            <a:r>
              <a:rPr lang="zh-CN" altLang="en-US" sz="1400">
                <a:latin typeface="思源黑体 CN" panose="020B0400000000000000" charset="-122"/>
                <a:ea typeface="思源黑体 CN" panose="020B0400000000000000" charset="-122"/>
                <a:sym typeface="+mn-ea"/>
              </a:rPr>
              <a:t>企业提供劳动合同模板</a:t>
            </a:r>
            <a:endParaRPr lang="zh-CN" altLang="en-US" sz="1400">
              <a:latin typeface="思源黑体 CN" panose="020B0400000000000000" charset="-122"/>
              <a:ea typeface="思源黑体 CN" panose="020B0400000000000000" charset="-122"/>
              <a:sym typeface="+mn-ea"/>
            </a:endParaRPr>
          </a:p>
        </p:txBody>
      </p:sp>
      <p:sp>
        <p:nvSpPr>
          <p:cNvPr id="6" name="文本框 5"/>
          <p:cNvSpPr txBox="1"/>
          <p:nvPr/>
        </p:nvSpPr>
        <p:spPr>
          <a:xfrm>
            <a:off x="2296160" y="2489835"/>
            <a:ext cx="1506220" cy="306705"/>
          </a:xfrm>
          <a:prstGeom prst="rect">
            <a:avLst/>
          </a:prstGeom>
          <a:solidFill>
            <a:schemeClr val="bg1">
              <a:lumMod val="95000"/>
            </a:schemeClr>
          </a:solidFill>
          <a:ln w="12700" cmpd="sng">
            <a:solidFill>
              <a:schemeClr val="bg1">
                <a:lumMod val="50000"/>
              </a:schemeClr>
            </a:solidFill>
            <a:prstDash val="sysDot"/>
          </a:ln>
        </p:spPr>
        <p:txBody>
          <a:bodyPr wrap="none" rtlCol="0">
            <a:spAutoFit/>
          </a:bodyPr>
          <a:p>
            <a:pPr algn="ctr"/>
            <a:r>
              <a:rPr lang="en-US" altLang="zh-CN" sz="1400">
                <a:latin typeface="思源黑体 CN" panose="020B0400000000000000" charset="-122"/>
                <a:ea typeface="思源黑体 CN" panose="020B0400000000000000" charset="-122"/>
                <a:sym typeface="+mn-ea"/>
              </a:rPr>
              <a:t>HR</a:t>
            </a:r>
            <a:r>
              <a:rPr lang="zh-CN" altLang="en-US" sz="1400">
                <a:latin typeface="思源黑体 CN" panose="020B0400000000000000" charset="-122"/>
                <a:ea typeface="思源黑体 CN" panose="020B0400000000000000" charset="-122"/>
                <a:sym typeface="+mn-ea"/>
              </a:rPr>
              <a:t>完善劳动合同</a:t>
            </a:r>
            <a:endParaRPr lang="zh-CN" altLang="en-US" sz="1400">
              <a:latin typeface="思源黑体 CN" panose="020B0400000000000000" charset="-122"/>
              <a:ea typeface="思源黑体 CN" panose="020B0400000000000000" charset="-122"/>
              <a:sym typeface="+mn-ea"/>
            </a:endParaRPr>
          </a:p>
        </p:txBody>
      </p:sp>
      <p:sp>
        <p:nvSpPr>
          <p:cNvPr id="7" name="文本框 6"/>
          <p:cNvSpPr txBox="1"/>
          <p:nvPr/>
        </p:nvSpPr>
        <p:spPr>
          <a:xfrm>
            <a:off x="735330" y="3034030"/>
            <a:ext cx="4627880" cy="306705"/>
          </a:xfrm>
          <a:prstGeom prst="rect">
            <a:avLst/>
          </a:prstGeom>
          <a:solidFill>
            <a:schemeClr val="bg1">
              <a:lumMod val="95000"/>
            </a:schemeClr>
          </a:solidFill>
          <a:ln w="12700" cmpd="sng">
            <a:solidFill>
              <a:schemeClr val="bg1">
                <a:lumMod val="50000"/>
              </a:schemeClr>
            </a:solidFill>
            <a:prstDash val="sysDot"/>
          </a:ln>
        </p:spPr>
        <p:txBody>
          <a:bodyPr wrap="none" rtlCol="0">
            <a:spAutoFit/>
          </a:bodyPr>
          <a:p>
            <a:pPr algn="ctr"/>
            <a:r>
              <a:rPr lang="zh-CN" altLang="en-US" sz="1400">
                <a:latin typeface="思源黑体 CN" panose="020B0400000000000000" charset="-122"/>
                <a:ea typeface="思源黑体 CN" panose="020B0400000000000000" charset="-122"/>
                <a:sym typeface="+mn-ea"/>
              </a:rPr>
              <a:t>打印合同后通过现场递送、寄件、物流等形式给到入职者</a:t>
            </a:r>
            <a:endParaRPr lang="zh-CN" altLang="en-US" sz="1400">
              <a:latin typeface="思源黑体 CN" panose="020B0400000000000000" charset="-122"/>
              <a:ea typeface="思源黑体 CN" panose="020B0400000000000000" charset="-122"/>
              <a:sym typeface="+mn-ea"/>
            </a:endParaRPr>
          </a:p>
        </p:txBody>
      </p:sp>
      <p:sp>
        <p:nvSpPr>
          <p:cNvPr id="8" name="文本框 7"/>
          <p:cNvSpPr txBox="1"/>
          <p:nvPr/>
        </p:nvSpPr>
        <p:spPr>
          <a:xfrm>
            <a:off x="2246630" y="3578225"/>
            <a:ext cx="1605280" cy="306705"/>
          </a:xfrm>
          <a:prstGeom prst="rect">
            <a:avLst/>
          </a:prstGeom>
          <a:solidFill>
            <a:schemeClr val="bg1">
              <a:lumMod val="95000"/>
            </a:schemeClr>
          </a:solidFill>
          <a:ln w="12700" cmpd="sng">
            <a:solidFill>
              <a:schemeClr val="bg1">
                <a:lumMod val="50000"/>
              </a:schemeClr>
            </a:solidFill>
            <a:prstDash val="sysDot"/>
          </a:ln>
        </p:spPr>
        <p:txBody>
          <a:bodyPr wrap="none" rtlCol="0">
            <a:spAutoFit/>
          </a:bodyPr>
          <a:p>
            <a:pPr algn="ctr"/>
            <a:r>
              <a:rPr lang="zh-CN" altLang="en-US" sz="1400">
                <a:latin typeface="思源黑体 CN" panose="020B0400000000000000" charset="-122"/>
                <a:ea typeface="思源黑体 CN" panose="020B0400000000000000" charset="-122"/>
                <a:sym typeface="+mn-ea"/>
              </a:rPr>
              <a:t>入职者确认后签字</a:t>
            </a:r>
            <a:endParaRPr lang="zh-CN" altLang="en-US" sz="1400">
              <a:latin typeface="思源黑体 CN" panose="020B0400000000000000" charset="-122"/>
              <a:ea typeface="思源黑体 CN" panose="020B0400000000000000" charset="-122"/>
              <a:sym typeface="+mn-ea"/>
            </a:endParaRPr>
          </a:p>
        </p:txBody>
      </p:sp>
      <p:sp>
        <p:nvSpPr>
          <p:cNvPr id="9" name="文本框 8"/>
          <p:cNvSpPr txBox="1"/>
          <p:nvPr/>
        </p:nvSpPr>
        <p:spPr>
          <a:xfrm>
            <a:off x="2246630" y="4122420"/>
            <a:ext cx="1605280" cy="306705"/>
          </a:xfrm>
          <a:prstGeom prst="rect">
            <a:avLst/>
          </a:prstGeom>
          <a:solidFill>
            <a:schemeClr val="bg1">
              <a:lumMod val="95000"/>
            </a:schemeClr>
          </a:solidFill>
          <a:ln w="12700" cmpd="sng">
            <a:solidFill>
              <a:schemeClr val="bg1">
                <a:lumMod val="50000"/>
              </a:schemeClr>
            </a:solidFill>
            <a:prstDash val="sysDot"/>
          </a:ln>
        </p:spPr>
        <p:txBody>
          <a:bodyPr wrap="none" rtlCol="0">
            <a:spAutoFit/>
          </a:bodyPr>
          <a:p>
            <a:pPr algn="ctr"/>
            <a:r>
              <a:rPr lang="zh-CN" altLang="en-US" sz="1400">
                <a:latin typeface="思源黑体 CN" panose="020B0400000000000000" charset="-122"/>
                <a:ea typeface="思源黑体 CN" panose="020B0400000000000000" charset="-122"/>
                <a:sym typeface="+mn-ea"/>
              </a:rPr>
              <a:t>合同交由上级盖章</a:t>
            </a:r>
            <a:endParaRPr lang="zh-CN" altLang="en-US" sz="1400">
              <a:latin typeface="思源黑体 CN" panose="020B0400000000000000" charset="-122"/>
              <a:ea typeface="思源黑体 CN" panose="020B0400000000000000" charset="-122"/>
              <a:sym typeface="+mn-ea"/>
            </a:endParaRPr>
          </a:p>
        </p:txBody>
      </p:sp>
      <p:sp>
        <p:nvSpPr>
          <p:cNvPr id="10" name="文本框 9"/>
          <p:cNvSpPr txBox="1"/>
          <p:nvPr/>
        </p:nvSpPr>
        <p:spPr>
          <a:xfrm>
            <a:off x="2068830" y="4666615"/>
            <a:ext cx="1960880" cy="306705"/>
          </a:xfrm>
          <a:prstGeom prst="rect">
            <a:avLst/>
          </a:prstGeom>
          <a:solidFill>
            <a:schemeClr val="bg1">
              <a:lumMod val="95000"/>
            </a:schemeClr>
          </a:solidFill>
          <a:ln w="12700" cmpd="sng">
            <a:solidFill>
              <a:schemeClr val="bg1">
                <a:lumMod val="50000"/>
              </a:schemeClr>
            </a:solidFill>
            <a:prstDash val="sysDot"/>
          </a:ln>
        </p:spPr>
        <p:txBody>
          <a:bodyPr wrap="none" rtlCol="0">
            <a:spAutoFit/>
          </a:bodyPr>
          <a:p>
            <a:pPr algn="ctr"/>
            <a:r>
              <a:rPr lang="zh-CN" altLang="en-US" sz="1400">
                <a:latin typeface="思源黑体 CN" panose="020B0400000000000000" charset="-122"/>
                <a:ea typeface="思源黑体 CN" panose="020B0400000000000000" charset="-122"/>
                <a:sym typeface="+mn-ea"/>
              </a:rPr>
              <a:t>劳动合同给入职者留存</a:t>
            </a:r>
            <a:endParaRPr lang="zh-CN" altLang="en-US" sz="1400">
              <a:latin typeface="思源黑体 CN" panose="020B0400000000000000" charset="-122"/>
              <a:ea typeface="思源黑体 CN" panose="020B0400000000000000" charset="-122"/>
              <a:sym typeface="+mn-ea"/>
            </a:endParaRPr>
          </a:p>
        </p:txBody>
      </p:sp>
      <p:sp>
        <p:nvSpPr>
          <p:cNvPr id="11" name="文本框 10"/>
          <p:cNvSpPr txBox="1"/>
          <p:nvPr/>
        </p:nvSpPr>
        <p:spPr>
          <a:xfrm>
            <a:off x="1940560" y="5210810"/>
            <a:ext cx="2217420" cy="306705"/>
          </a:xfrm>
          <a:prstGeom prst="rect">
            <a:avLst/>
          </a:prstGeom>
          <a:solidFill>
            <a:schemeClr val="bg1">
              <a:lumMod val="95000"/>
            </a:schemeClr>
          </a:solidFill>
          <a:ln w="12700" cmpd="sng">
            <a:solidFill>
              <a:schemeClr val="bg1">
                <a:lumMod val="50000"/>
              </a:schemeClr>
            </a:solidFill>
            <a:prstDash val="sysDot"/>
          </a:ln>
        </p:spPr>
        <p:txBody>
          <a:bodyPr wrap="none" rtlCol="0">
            <a:spAutoFit/>
          </a:bodyPr>
          <a:p>
            <a:pPr algn="ctr"/>
            <a:r>
              <a:rPr lang="en-US" altLang="zh-CN" sz="1400">
                <a:latin typeface="思源黑体 CN" panose="020B0400000000000000" charset="-122"/>
                <a:ea typeface="思源黑体 CN" panose="020B0400000000000000" charset="-122"/>
                <a:sym typeface="+mn-ea"/>
              </a:rPr>
              <a:t>HR</a:t>
            </a:r>
            <a:r>
              <a:rPr lang="zh-CN" altLang="en-US" sz="1400">
                <a:latin typeface="思源黑体 CN" panose="020B0400000000000000" charset="-122"/>
                <a:ea typeface="思源黑体 CN" panose="020B0400000000000000" charset="-122"/>
                <a:sym typeface="+mn-ea"/>
              </a:rPr>
              <a:t>将合同入库并电子录入</a:t>
            </a:r>
            <a:endParaRPr lang="zh-CN" altLang="en-US" sz="1400">
              <a:latin typeface="思源黑体 CN" panose="020B0400000000000000" charset="-122"/>
              <a:ea typeface="思源黑体 CN" panose="020B0400000000000000" charset="-122"/>
              <a:sym typeface="+mn-ea"/>
            </a:endParaRPr>
          </a:p>
        </p:txBody>
      </p:sp>
      <p:sp>
        <p:nvSpPr>
          <p:cNvPr id="12" name="文本框 11"/>
          <p:cNvSpPr txBox="1"/>
          <p:nvPr/>
        </p:nvSpPr>
        <p:spPr>
          <a:xfrm>
            <a:off x="2157730" y="5755005"/>
            <a:ext cx="1783080" cy="306705"/>
          </a:xfrm>
          <a:prstGeom prst="rect">
            <a:avLst/>
          </a:prstGeom>
          <a:solidFill>
            <a:schemeClr val="bg1">
              <a:lumMod val="95000"/>
            </a:schemeClr>
          </a:solidFill>
          <a:ln w="12700" cmpd="sng">
            <a:solidFill>
              <a:schemeClr val="bg1">
                <a:lumMod val="50000"/>
              </a:schemeClr>
            </a:solidFill>
            <a:prstDash val="sysDot"/>
          </a:ln>
        </p:spPr>
        <p:txBody>
          <a:bodyPr wrap="none" rtlCol="0">
            <a:spAutoFit/>
          </a:bodyPr>
          <a:p>
            <a:pPr algn="ctr"/>
            <a:r>
              <a:rPr lang="zh-CN" altLang="en-US" sz="1400">
                <a:latin typeface="思源黑体 CN" panose="020B0400000000000000" charset="-122"/>
                <a:ea typeface="思源黑体 CN" panose="020B0400000000000000" charset="-122"/>
                <a:sym typeface="+mn-ea"/>
              </a:rPr>
              <a:t>劳动合同的管理工作</a:t>
            </a:r>
            <a:endParaRPr lang="zh-CN" altLang="en-US" sz="1400">
              <a:latin typeface="思源黑体 CN" panose="020B0400000000000000" charset="-122"/>
              <a:ea typeface="思源黑体 CN" panose="020B0400000000000000" charset="-122"/>
              <a:sym typeface="+mn-ea"/>
            </a:endParaRPr>
          </a:p>
        </p:txBody>
      </p:sp>
      <p:cxnSp>
        <p:nvCxnSpPr>
          <p:cNvPr id="14" name="直接连接符 13"/>
          <p:cNvCxnSpPr/>
          <p:nvPr/>
        </p:nvCxnSpPr>
        <p:spPr>
          <a:xfrm>
            <a:off x="8651240" y="1710690"/>
            <a:ext cx="0" cy="4171315"/>
          </a:xfrm>
          <a:prstGeom prst="line">
            <a:avLst/>
          </a:prstGeom>
          <a:ln w="12700" cmpd="sng">
            <a:solidFill>
              <a:srgbClr val="2DCCD9"/>
            </a:solidFill>
            <a:prstDash val="sysDot"/>
          </a:ln>
        </p:spPr>
        <p:style>
          <a:lnRef idx="1">
            <a:schemeClr val="accent1"/>
          </a:lnRef>
          <a:fillRef idx="0">
            <a:schemeClr val="accent1"/>
          </a:fillRef>
          <a:effectRef idx="0">
            <a:schemeClr val="accent1"/>
          </a:effectRef>
          <a:fontRef idx="minor">
            <a:schemeClr val="tx1"/>
          </a:fontRef>
        </p:style>
      </p:cxnSp>
      <p:sp>
        <p:nvSpPr>
          <p:cNvPr id="15" name="文本框 14"/>
          <p:cNvSpPr txBox="1"/>
          <p:nvPr/>
        </p:nvSpPr>
        <p:spPr>
          <a:xfrm>
            <a:off x="7645400" y="1123315"/>
            <a:ext cx="2011680" cy="460375"/>
          </a:xfrm>
          <a:prstGeom prst="rect">
            <a:avLst/>
          </a:prstGeom>
          <a:solidFill>
            <a:srgbClr val="EBF9F9"/>
          </a:solidFill>
        </p:spPr>
        <p:txBody>
          <a:bodyPr wrap="none" rtlCol="0">
            <a:spAutoFit/>
          </a:bodyPr>
          <a:p>
            <a:pPr algn="ctr"/>
            <a:r>
              <a:rPr lang="zh-CN" altLang="en-US" sz="2400">
                <a:latin typeface="思源黑体 CN" panose="020B0400000000000000" charset="-122"/>
                <a:ea typeface="思源黑体 CN" panose="020B0400000000000000" charset="-122"/>
                <a:sym typeface="+mn-ea"/>
              </a:rPr>
              <a:t>爱人资云签约</a:t>
            </a:r>
            <a:endParaRPr lang="zh-CN" altLang="en-US" sz="2400">
              <a:latin typeface="思源黑体 CN" panose="020B0400000000000000" charset="-122"/>
              <a:ea typeface="思源黑体 CN" panose="020B0400000000000000" charset="-122"/>
              <a:sym typeface="+mn-ea"/>
            </a:endParaRPr>
          </a:p>
        </p:txBody>
      </p:sp>
      <p:sp>
        <p:nvSpPr>
          <p:cNvPr id="16" name="文本框 15"/>
          <p:cNvSpPr txBox="1"/>
          <p:nvPr/>
        </p:nvSpPr>
        <p:spPr>
          <a:xfrm>
            <a:off x="7670800" y="2072640"/>
            <a:ext cx="1960880" cy="306705"/>
          </a:xfrm>
          <a:prstGeom prst="rect">
            <a:avLst/>
          </a:prstGeom>
          <a:solidFill>
            <a:srgbClr val="EBF9F9"/>
          </a:solidFill>
          <a:ln w="12700" cmpd="sng">
            <a:solidFill>
              <a:srgbClr val="9BDEE5"/>
            </a:solidFill>
            <a:prstDash val="sysDot"/>
          </a:ln>
        </p:spPr>
        <p:txBody>
          <a:bodyPr wrap="none" rtlCol="0">
            <a:spAutoFit/>
          </a:bodyPr>
          <a:p>
            <a:pPr algn="ctr"/>
            <a:r>
              <a:rPr lang="zh-CN" altLang="en-US" sz="1400">
                <a:latin typeface="思源黑体 CN" panose="020B0400000000000000" charset="-122"/>
                <a:ea typeface="思源黑体 CN" panose="020B0400000000000000" charset="-122"/>
                <a:sym typeface="+mn-ea"/>
              </a:rPr>
              <a:t>企业上传劳动合同模板</a:t>
            </a:r>
            <a:endParaRPr lang="zh-CN" altLang="en-US" sz="1400">
              <a:latin typeface="思源黑体 CN" panose="020B0400000000000000" charset="-122"/>
              <a:ea typeface="思源黑体 CN" panose="020B0400000000000000" charset="-122"/>
              <a:sym typeface="+mn-ea"/>
            </a:endParaRPr>
          </a:p>
        </p:txBody>
      </p:sp>
      <p:sp>
        <p:nvSpPr>
          <p:cNvPr id="17" name="文本框 16"/>
          <p:cNvSpPr txBox="1"/>
          <p:nvPr/>
        </p:nvSpPr>
        <p:spPr>
          <a:xfrm>
            <a:off x="7758430" y="2707640"/>
            <a:ext cx="1785620" cy="306705"/>
          </a:xfrm>
          <a:prstGeom prst="rect">
            <a:avLst/>
          </a:prstGeom>
          <a:solidFill>
            <a:srgbClr val="EBF9F9"/>
          </a:solidFill>
          <a:ln w="12700" cmpd="sng">
            <a:solidFill>
              <a:srgbClr val="9BDEE5"/>
            </a:solidFill>
            <a:prstDash val="sysDot"/>
          </a:ln>
        </p:spPr>
        <p:txBody>
          <a:bodyPr wrap="none" rtlCol="0">
            <a:spAutoFit/>
          </a:bodyPr>
          <a:p>
            <a:pPr algn="ctr"/>
            <a:r>
              <a:rPr lang="en-US" altLang="zh-CN" sz="1400">
                <a:latin typeface="思源黑体 CN" panose="020B0400000000000000" charset="-122"/>
                <a:ea typeface="思源黑体 CN" panose="020B0400000000000000" charset="-122"/>
                <a:sym typeface="+mn-ea"/>
              </a:rPr>
              <a:t>HR</a:t>
            </a:r>
            <a:r>
              <a:rPr lang="zh-CN" altLang="en-US" sz="1400" b="1">
                <a:solidFill>
                  <a:srgbClr val="1CAEBC"/>
                </a:solidFill>
                <a:latin typeface="思源黑体 CN" panose="020B0400000000000000" charset="-122"/>
                <a:ea typeface="思源黑体 CN" panose="020B0400000000000000" charset="-122"/>
                <a:sym typeface="+mn-ea"/>
              </a:rPr>
              <a:t>在线</a:t>
            </a:r>
            <a:r>
              <a:rPr lang="zh-CN" altLang="en-US" sz="1400">
                <a:latin typeface="思源黑体 CN" panose="020B0400000000000000" charset="-122"/>
                <a:ea typeface="思源黑体 CN" panose="020B0400000000000000" charset="-122"/>
                <a:sym typeface="+mn-ea"/>
              </a:rPr>
              <a:t>完善劳动合同</a:t>
            </a:r>
            <a:endParaRPr lang="zh-CN" altLang="en-US" sz="1400">
              <a:latin typeface="思源黑体 CN" panose="020B0400000000000000" charset="-122"/>
              <a:ea typeface="思源黑体 CN" panose="020B0400000000000000" charset="-122"/>
              <a:sym typeface="+mn-ea"/>
            </a:endParaRPr>
          </a:p>
        </p:txBody>
      </p:sp>
      <p:sp>
        <p:nvSpPr>
          <p:cNvPr id="18" name="文本框 17"/>
          <p:cNvSpPr txBox="1"/>
          <p:nvPr/>
        </p:nvSpPr>
        <p:spPr>
          <a:xfrm>
            <a:off x="6779260" y="3342640"/>
            <a:ext cx="3743960" cy="306705"/>
          </a:xfrm>
          <a:prstGeom prst="rect">
            <a:avLst/>
          </a:prstGeom>
          <a:solidFill>
            <a:srgbClr val="EBF9F9"/>
          </a:solidFill>
          <a:ln w="12700" cmpd="sng">
            <a:solidFill>
              <a:srgbClr val="9BDEE5"/>
            </a:solidFill>
            <a:prstDash val="sysDot"/>
          </a:ln>
        </p:spPr>
        <p:txBody>
          <a:bodyPr wrap="none" rtlCol="0">
            <a:spAutoFit/>
          </a:bodyPr>
          <a:p>
            <a:pPr algn="ctr"/>
            <a:r>
              <a:rPr lang="zh-CN" altLang="en-US" sz="1400">
                <a:latin typeface="思源黑体 CN" panose="020B0400000000000000" charset="-122"/>
                <a:ea typeface="思源黑体 CN" panose="020B0400000000000000" charset="-122"/>
                <a:sym typeface="+mn-ea"/>
              </a:rPr>
              <a:t>通过系统</a:t>
            </a:r>
            <a:r>
              <a:rPr lang="zh-CN" altLang="en-US" sz="1400" b="1">
                <a:solidFill>
                  <a:srgbClr val="1CAEBC"/>
                </a:solidFill>
                <a:latin typeface="思源黑体 CN" panose="020B0400000000000000" charset="-122"/>
                <a:ea typeface="思源黑体 CN" panose="020B0400000000000000" charset="-122"/>
                <a:sym typeface="+mn-ea"/>
              </a:rPr>
              <a:t>在线发送</a:t>
            </a:r>
            <a:r>
              <a:rPr lang="zh-CN" altLang="en-US" sz="1400">
                <a:latin typeface="思源黑体 CN" panose="020B0400000000000000" charset="-122"/>
                <a:ea typeface="思源黑体 CN" panose="020B0400000000000000" charset="-122"/>
                <a:sym typeface="+mn-ea"/>
              </a:rPr>
              <a:t>给入职者，并抄送相关人员</a:t>
            </a:r>
            <a:endParaRPr lang="zh-CN" altLang="en-US" sz="1400">
              <a:latin typeface="思源黑体 CN" panose="020B0400000000000000" charset="-122"/>
              <a:ea typeface="思源黑体 CN" panose="020B0400000000000000" charset="-122"/>
              <a:sym typeface="+mn-ea"/>
            </a:endParaRPr>
          </a:p>
        </p:txBody>
      </p:sp>
      <p:sp>
        <p:nvSpPr>
          <p:cNvPr id="19" name="文本框 18"/>
          <p:cNvSpPr txBox="1"/>
          <p:nvPr/>
        </p:nvSpPr>
        <p:spPr>
          <a:xfrm>
            <a:off x="7578725" y="3977640"/>
            <a:ext cx="2145030" cy="306705"/>
          </a:xfrm>
          <a:prstGeom prst="rect">
            <a:avLst/>
          </a:prstGeom>
          <a:solidFill>
            <a:srgbClr val="EBF9F9"/>
          </a:solidFill>
          <a:ln w="12700" cmpd="sng">
            <a:solidFill>
              <a:srgbClr val="9BDEE5"/>
            </a:solidFill>
            <a:prstDash val="sysDot"/>
          </a:ln>
        </p:spPr>
        <p:txBody>
          <a:bodyPr wrap="none" rtlCol="0">
            <a:spAutoFit/>
          </a:bodyPr>
          <a:p>
            <a:pPr algn="ctr"/>
            <a:r>
              <a:rPr lang="zh-CN" altLang="en-US" sz="1400">
                <a:latin typeface="思源黑体 CN" panose="020B0400000000000000" charset="-122"/>
                <a:ea typeface="思源黑体 CN" panose="020B0400000000000000" charset="-122"/>
                <a:sym typeface="+mn-ea"/>
              </a:rPr>
              <a:t>入职者确认后</a:t>
            </a:r>
            <a:r>
              <a:rPr lang="zh-CN" altLang="en-US" sz="1400" b="1">
                <a:solidFill>
                  <a:srgbClr val="1CAEBC"/>
                </a:solidFill>
                <a:latin typeface="思源黑体 CN" panose="020B0400000000000000" charset="-122"/>
                <a:ea typeface="思源黑体 CN" panose="020B0400000000000000" charset="-122"/>
                <a:sym typeface="+mn-ea"/>
              </a:rPr>
              <a:t>手机端签字</a:t>
            </a:r>
            <a:endParaRPr lang="zh-CN" altLang="en-US" sz="1400" b="1">
              <a:solidFill>
                <a:srgbClr val="1CAEBC"/>
              </a:solidFill>
              <a:latin typeface="思源黑体 CN" panose="020B0400000000000000" charset="-122"/>
              <a:ea typeface="思源黑体 CN" panose="020B0400000000000000" charset="-122"/>
              <a:sym typeface="+mn-ea"/>
            </a:endParaRPr>
          </a:p>
        </p:txBody>
      </p:sp>
      <p:sp>
        <p:nvSpPr>
          <p:cNvPr id="20" name="文本框 19"/>
          <p:cNvSpPr txBox="1"/>
          <p:nvPr/>
        </p:nvSpPr>
        <p:spPr>
          <a:xfrm>
            <a:off x="7581900" y="4612640"/>
            <a:ext cx="2138680" cy="306705"/>
          </a:xfrm>
          <a:prstGeom prst="rect">
            <a:avLst/>
          </a:prstGeom>
          <a:solidFill>
            <a:srgbClr val="EBF9F9"/>
          </a:solidFill>
          <a:ln w="12700" cmpd="sng">
            <a:solidFill>
              <a:srgbClr val="9BDEE5"/>
            </a:solidFill>
            <a:prstDash val="sysDot"/>
          </a:ln>
        </p:spPr>
        <p:txBody>
          <a:bodyPr wrap="none" rtlCol="0">
            <a:spAutoFit/>
          </a:bodyPr>
          <a:p>
            <a:pPr algn="ctr"/>
            <a:r>
              <a:rPr lang="zh-CN" altLang="en-US" sz="1400">
                <a:latin typeface="思源黑体 CN" panose="020B0400000000000000" charset="-122"/>
                <a:ea typeface="思源黑体 CN" panose="020B0400000000000000" charset="-122"/>
                <a:sym typeface="+mn-ea"/>
              </a:rPr>
              <a:t>合同在系统内可统一盖章</a:t>
            </a:r>
            <a:endParaRPr lang="zh-CN" altLang="en-US" sz="1400">
              <a:latin typeface="思源黑体 CN" panose="020B0400000000000000" charset="-122"/>
              <a:ea typeface="思源黑体 CN" panose="020B0400000000000000" charset="-122"/>
              <a:sym typeface="+mn-ea"/>
            </a:endParaRPr>
          </a:p>
        </p:txBody>
      </p:sp>
      <p:sp>
        <p:nvSpPr>
          <p:cNvPr id="21" name="文本框 20"/>
          <p:cNvSpPr txBox="1"/>
          <p:nvPr/>
        </p:nvSpPr>
        <p:spPr>
          <a:xfrm>
            <a:off x="7444741" y="5247640"/>
            <a:ext cx="2413000" cy="306705"/>
          </a:xfrm>
          <a:prstGeom prst="rect">
            <a:avLst/>
          </a:prstGeom>
          <a:solidFill>
            <a:srgbClr val="EBF9F9"/>
          </a:solidFill>
          <a:ln w="12700" cmpd="sng">
            <a:solidFill>
              <a:srgbClr val="9BDEE5"/>
            </a:solidFill>
            <a:prstDash val="sysDot"/>
          </a:ln>
        </p:spPr>
        <p:txBody>
          <a:bodyPr wrap="none" rtlCol="0">
            <a:spAutoFit/>
          </a:bodyPr>
          <a:p>
            <a:pPr algn="ctr"/>
            <a:r>
              <a:rPr lang="zh-CN" altLang="en-US" sz="1400">
                <a:latin typeface="思源黑体 CN" panose="020B0400000000000000" charset="-122"/>
                <a:ea typeface="思源黑体 CN" panose="020B0400000000000000" charset="-122"/>
                <a:sym typeface="+mn-ea"/>
              </a:rPr>
              <a:t>劳动合同自动</a:t>
            </a:r>
            <a:r>
              <a:rPr lang="zh-CN" altLang="en-US" sz="1400" b="1">
                <a:solidFill>
                  <a:srgbClr val="1CAEBC"/>
                </a:solidFill>
                <a:latin typeface="思源黑体 CN" panose="020B0400000000000000" charset="-122"/>
                <a:ea typeface="思源黑体 CN" panose="020B0400000000000000" charset="-122"/>
                <a:sym typeface="+mn-ea"/>
              </a:rPr>
              <a:t>流转入</a:t>
            </a:r>
            <a:r>
              <a:rPr lang="en-US" altLang="zh-CN" sz="1400" b="1">
                <a:solidFill>
                  <a:srgbClr val="1CAEBC"/>
                </a:solidFill>
                <a:latin typeface="思源黑体 CN" panose="020B0400000000000000" charset="-122"/>
                <a:ea typeface="思源黑体 CN" panose="020B0400000000000000" charset="-122"/>
                <a:sym typeface="+mn-ea"/>
              </a:rPr>
              <a:t>EHR</a:t>
            </a:r>
            <a:r>
              <a:rPr lang="zh-CN" altLang="en-US" sz="1400">
                <a:latin typeface="思源黑体 CN" panose="020B0400000000000000" charset="-122"/>
                <a:ea typeface="思源黑体 CN" panose="020B0400000000000000" charset="-122"/>
                <a:sym typeface="+mn-ea"/>
              </a:rPr>
              <a:t>系统</a:t>
            </a:r>
            <a:endParaRPr lang="zh-CN" altLang="en-US" sz="1400">
              <a:latin typeface="思源黑体 CN" panose="020B0400000000000000" charset="-122"/>
              <a:ea typeface="思源黑体 CN" panose="020B0400000000000000" charset="-122"/>
              <a:sym typeface="+mn-ea"/>
            </a:endParaRPr>
          </a:p>
        </p:txBody>
      </p:sp>
      <p:sp>
        <p:nvSpPr>
          <p:cNvPr id="23" name="文本框 22"/>
          <p:cNvSpPr txBox="1"/>
          <p:nvPr/>
        </p:nvSpPr>
        <p:spPr>
          <a:xfrm>
            <a:off x="7848600" y="5882640"/>
            <a:ext cx="1605280" cy="306705"/>
          </a:xfrm>
          <a:prstGeom prst="rect">
            <a:avLst/>
          </a:prstGeom>
          <a:solidFill>
            <a:srgbClr val="EBF9F9"/>
          </a:solidFill>
          <a:ln w="12700" cmpd="sng">
            <a:solidFill>
              <a:srgbClr val="9BDEE5"/>
            </a:solidFill>
            <a:prstDash val="sysDot"/>
          </a:ln>
        </p:spPr>
        <p:txBody>
          <a:bodyPr wrap="none" rtlCol="0">
            <a:spAutoFit/>
          </a:bodyPr>
          <a:p>
            <a:pPr algn="ctr"/>
            <a:r>
              <a:rPr lang="zh-CN" altLang="x-none" sz="1400">
                <a:latin typeface="思源黑体 CN" panose="020B0400000000000000" charset="-122"/>
                <a:ea typeface="思源黑体 CN" panose="020B0400000000000000" charset="-122"/>
                <a:sym typeface="+mn-ea"/>
              </a:rPr>
              <a:t>雇员信息</a:t>
            </a:r>
            <a:r>
              <a:rPr lang="x-none" altLang="zh-CN" sz="1400">
                <a:latin typeface="思源黑体 CN" panose="020B0400000000000000" charset="-122"/>
                <a:ea typeface="思源黑体 CN" panose="020B0400000000000000" charset="-122"/>
                <a:sym typeface="+mn-ea"/>
              </a:rPr>
              <a:t>在线</a:t>
            </a:r>
            <a:r>
              <a:rPr lang="zh-CN" altLang="en-US" sz="1400">
                <a:latin typeface="思源黑体 CN" panose="020B0400000000000000" charset="-122"/>
                <a:ea typeface="思源黑体 CN" panose="020B0400000000000000" charset="-122"/>
                <a:sym typeface="+mn-ea"/>
              </a:rPr>
              <a:t>管理</a:t>
            </a:r>
            <a:endParaRPr lang="zh-CN" altLang="en-US" sz="1400">
              <a:latin typeface="思源黑体 CN" panose="020B0400000000000000" charset="-122"/>
              <a:ea typeface="思源黑体 CN" panose="020B0400000000000000" charset="-122"/>
              <a:sym typeface="+mn-ea"/>
            </a:endParaRPr>
          </a:p>
        </p:txBody>
      </p:sp>
      <p:sp>
        <p:nvSpPr>
          <p:cNvPr id="25" name="文本框 24"/>
          <p:cNvSpPr txBox="1"/>
          <p:nvPr/>
        </p:nvSpPr>
        <p:spPr>
          <a:xfrm>
            <a:off x="5850890" y="1289685"/>
            <a:ext cx="490220" cy="3629660"/>
          </a:xfrm>
          <a:prstGeom prst="rect">
            <a:avLst/>
          </a:prstGeom>
          <a:noFill/>
        </p:spPr>
        <p:txBody>
          <a:bodyPr vert="eaVert" wrap="square" rtlCol="0">
            <a:spAutoFit/>
          </a:bodyPr>
          <a:p>
            <a:pPr algn="dist"/>
            <a:r>
              <a:rPr lang="x-none" altLang="zh-CN" sz="2000">
                <a:latin typeface="思源黑体 CN" panose="020B0400000000000000" charset="-122"/>
                <a:ea typeface="思源黑体 CN" panose="020B0400000000000000" charset="-122"/>
              </a:rPr>
              <a:t>批量秒签劳动合同！</a:t>
            </a:r>
            <a:endParaRPr lang="x-none" altLang="zh-CN" sz="2000">
              <a:latin typeface="思源黑体 CN" panose="020B0400000000000000" charset="-122"/>
              <a:ea typeface="思源黑体 CN" panose="020B0400000000000000" charset="-122"/>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rotWithShape="1">
          <a:blip r:embed="rId1"/>
          <a:stretch>
            <a:fillRect/>
          </a:stretch>
        </a:blipFill>
        <a:effectLst/>
      </p:bgPr>
    </p:bg>
    <p:spTree>
      <p:nvGrpSpPr>
        <p:cNvPr id="1" name=""/>
        <p:cNvGrpSpPr/>
        <p:nvPr/>
      </p:nvGrpSpPr>
      <p:grpSpPr/>
      <p:sp>
        <p:nvSpPr>
          <p:cNvPr id="12290" name="矩形 6"/>
          <p:cNvSpPr/>
          <p:nvPr/>
        </p:nvSpPr>
        <p:spPr>
          <a:xfrm>
            <a:off x="3619500" y="-7937"/>
            <a:ext cx="4953000" cy="719137"/>
          </a:xfrm>
          <a:prstGeom prst="rect">
            <a:avLst/>
          </a:prstGeom>
          <a:solidFill>
            <a:srgbClr val="1CAEBC"/>
          </a:solidFill>
          <a:ln w="12700">
            <a:noFill/>
          </a:ln>
        </p:spPr>
        <p:txBody>
          <a:bodyPr anchor="ctr"/>
          <a:p>
            <a:pPr algn="ctr">
              <a:lnSpc>
                <a:spcPct val="100000"/>
              </a:lnSpc>
            </a:pPr>
            <a:endParaRPr>
              <a:solidFill>
                <a:srgbClr val="FFFFFF"/>
              </a:solidFill>
              <a:latin typeface="宋体" panose="02010600030101010101" pitchFamily="2" charset="-122"/>
              <a:ea typeface="宋体" panose="02010600030101010101" pitchFamily="2" charset="-122"/>
              <a:sym typeface="宋体" panose="02010600030101010101" pitchFamily="2" charset="-122"/>
            </a:endParaRPr>
          </a:p>
        </p:txBody>
      </p:sp>
      <p:sp>
        <p:nvSpPr>
          <p:cNvPr id="12291" name="文本框 7"/>
          <p:cNvSpPr/>
          <p:nvPr/>
        </p:nvSpPr>
        <p:spPr>
          <a:xfrm>
            <a:off x="3759200" y="90488"/>
            <a:ext cx="4673600" cy="521970"/>
          </a:xfrm>
          <a:prstGeom prst="rect">
            <a:avLst/>
          </a:prstGeom>
          <a:noFill/>
          <a:ln w="9525">
            <a:noFill/>
          </a:ln>
        </p:spPr>
        <p:txBody>
          <a:bodyPr wrap="square">
            <a:spAutoFit/>
          </a:bodyPr>
          <a:p>
            <a:pPr algn="ctr">
              <a:lnSpc>
                <a:spcPct val="100000"/>
              </a:lnSpc>
            </a:pPr>
            <a:r>
              <a:rPr lang="zh-CN" altLang="en-US" sz="2800" dirty="0">
                <a:solidFill>
                  <a:schemeClr val="bg1"/>
                </a:solidFill>
                <a:latin typeface="思源黑体 CN" panose="020B0400000000000000" charset="-122"/>
                <a:ea typeface="思源黑体 CN" panose="020B0400000000000000" charset="-122"/>
                <a:sym typeface="思源黑体 CN" panose="020B0400000000000000" charset="-122"/>
              </a:rPr>
              <a:t>云签约产品特点</a:t>
            </a:r>
            <a:endParaRPr lang="zh-CN" altLang="en-US" dirty="0">
              <a:ea typeface="宋体" panose="02010600030101010101" pitchFamily="2" charset="-122"/>
            </a:endParaRPr>
          </a:p>
        </p:txBody>
      </p:sp>
      <p:sp>
        <p:nvSpPr>
          <p:cNvPr id="12292" name="矩形 15"/>
          <p:cNvSpPr/>
          <p:nvPr/>
        </p:nvSpPr>
        <p:spPr>
          <a:xfrm>
            <a:off x="2492375" y="1298575"/>
            <a:ext cx="2524125" cy="319088"/>
          </a:xfrm>
          <a:prstGeom prst="rect">
            <a:avLst/>
          </a:prstGeom>
          <a:noFill/>
          <a:ln w="9525">
            <a:noFill/>
          </a:ln>
        </p:spPr>
        <p:txBody>
          <a:bodyPr vert="horz" wrap="square" anchor="t"/>
          <a:p>
            <a:pPr eaLnBrk="0" hangingPunct="0">
              <a:lnSpc>
                <a:spcPct val="100000"/>
              </a:lnSpc>
            </a:pPr>
            <a:r>
              <a:rPr lang="zh-CN" altLang="en-US" dirty="0">
                <a:solidFill>
                  <a:srgbClr val="1CAEBC"/>
                </a:solidFill>
                <a:latin typeface="Calibri" panose="020F0502020204030204" charset="0"/>
                <a:ea typeface="微软雅黑" panose="020B0503020204020204" charset="-122"/>
                <a:sym typeface="Calibri" panose="020F0502020204030204" charset="0"/>
              </a:rPr>
              <a:t>签署更高效</a:t>
            </a:r>
            <a:endParaRPr lang="zh-CN" altLang="en-US" dirty="0">
              <a:ea typeface="宋体" panose="02010600030101010101" pitchFamily="2" charset="-122"/>
            </a:endParaRPr>
          </a:p>
        </p:txBody>
      </p:sp>
      <p:sp>
        <p:nvSpPr>
          <p:cNvPr id="12293" name="矩形 17"/>
          <p:cNvSpPr/>
          <p:nvPr/>
        </p:nvSpPr>
        <p:spPr>
          <a:xfrm>
            <a:off x="2336800" y="1306513"/>
            <a:ext cx="2522538" cy="357187"/>
          </a:xfrm>
          <a:prstGeom prst="rect">
            <a:avLst/>
          </a:prstGeom>
          <a:noFill/>
          <a:ln w="9525">
            <a:noFill/>
          </a:ln>
        </p:spPr>
        <p:txBody>
          <a:bodyPr vert="horz" wrap="square" anchor="t"/>
          <a:p>
            <a:pPr algn="just" eaLnBrk="0" hangingPunct="0">
              <a:lnSpc>
                <a:spcPct val="100000"/>
              </a:lnSpc>
            </a:pPr>
            <a:endParaRPr>
              <a:solidFill>
                <a:srgbClr val="1CAEBC"/>
              </a:solidFill>
              <a:latin typeface="思源黑体 CN" panose="020B0400000000000000" charset="-122"/>
              <a:ea typeface="思源黑体 CN" panose="020B0400000000000000" charset="-122"/>
              <a:sym typeface="思源黑体 CN" panose="020B0400000000000000" charset="-122"/>
            </a:endParaRPr>
          </a:p>
        </p:txBody>
      </p:sp>
      <p:sp>
        <p:nvSpPr>
          <p:cNvPr id="12294" name="矩形 20"/>
          <p:cNvSpPr/>
          <p:nvPr/>
        </p:nvSpPr>
        <p:spPr>
          <a:xfrm>
            <a:off x="8172450" y="3725863"/>
            <a:ext cx="2524125" cy="352425"/>
          </a:xfrm>
          <a:prstGeom prst="rect">
            <a:avLst/>
          </a:prstGeom>
          <a:noFill/>
          <a:ln w="9525">
            <a:noFill/>
          </a:ln>
        </p:spPr>
        <p:txBody>
          <a:bodyPr vert="horz" wrap="square" anchor="t"/>
          <a:p>
            <a:pPr eaLnBrk="0" hangingPunct="0">
              <a:lnSpc>
                <a:spcPct val="100000"/>
              </a:lnSpc>
            </a:pPr>
            <a:r>
              <a:rPr lang="zh-CN" altLang="en-US" dirty="0">
                <a:solidFill>
                  <a:srgbClr val="1CAEBC"/>
                </a:solidFill>
                <a:latin typeface="思源黑体 CN" panose="020B0400000000000000" charset="-122"/>
                <a:ea typeface="思源黑体 CN" panose="020B0400000000000000" charset="-122"/>
                <a:sym typeface="思源黑体 CN" panose="020B0400000000000000" charset="-122"/>
              </a:rPr>
              <a:t>不受签署形式限制</a:t>
            </a:r>
            <a:endParaRPr lang="zh-CN" altLang="en-US" dirty="0">
              <a:ea typeface="宋体" panose="02010600030101010101" pitchFamily="2" charset="-122"/>
            </a:endParaRPr>
          </a:p>
        </p:txBody>
      </p:sp>
      <p:sp>
        <p:nvSpPr>
          <p:cNvPr id="12295" name="矩形 23"/>
          <p:cNvSpPr/>
          <p:nvPr/>
        </p:nvSpPr>
        <p:spPr>
          <a:xfrm>
            <a:off x="8139113" y="4062413"/>
            <a:ext cx="2524125" cy="492125"/>
          </a:xfrm>
          <a:prstGeom prst="rect">
            <a:avLst/>
          </a:prstGeom>
          <a:noFill/>
          <a:ln w="9525">
            <a:noFill/>
          </a:ln>
        </p:spPr>
        <p:txBody>
          <a:bodyPr vert="horz" wrap="square" anchor="t"/>
          <a:p>
            <a:pPr algn="just" eaLnBrk="0" hangingPunct="0">
              <a:lnSpc>
                <a:spcPct val="100000"/>
              </a:lnSpc>
            </a:pPr>
            <a:r>
              <a:rPr lang="zh-CN" altLang="en-US" sz="1400" dirty="0">
                <a:solidFill>
                  <a:srgbClr val="000000"/>
                </a:solidFill>
                <a:latin typeface="思源黑体 CN" panose="020B0400000000000000" charset="-122"/>
                <a:ea typeface="思源黑体 CN" panose="020B0400000000000000" charset="-122"/>
                <a:sym typeface="思源黑体 CN" panose="020B0400000000000000" charset="-122"/>
              </a:rPr>
              <a:t>短信、微信、</a:t>
            </a:r>
            <a:r>
              <a:rPr lang="en-US" altLang="x-none" sz="1400" dirty="0">
                <a:solidFill>
                  <a:srgbClr val="000000"/>
                </a:solidFill>
                <a:latin typeface="思源黑体 CN" panose="020B0400000000000000" charset="-122"/>
                <a:ea typeface="思源黑体 CN" panose="020B0400000000000000" charset="-122"/>
                <a:sym typeface="思源黑体 CN" panose="020B0400000000000000" charset="-122"/>
              </a:rPr>
              <a:t>H5</a:t>
            </a:r>
            <a:r>
              <a:rPr lang="zh-CN" altLang="en-US" sz="1400" dirty="0">
                <a:solidFill>
                  <a:srgbClr val="000000"/>
                </a:solidFill>
                <a:latin typeface="思源黑体 CN" panose="020B0400000000000000" charset="-122"/>
                <a:ea typeface="思源黑体 CN" panose="020B0400000000000000" charset="-122"/>
                <a:sym typeface="思源黑体 CN" panose="020B0400000000000000" charset="-122"/>
              </a:rPr>
              <a:t>页面、</a:t>
            </a:r>
            <a:r>
              <a:rPr lang="en-US" altLang="x-none" sz="1400" dirty="0">
                <a:solidFill>
                  <a:srgbClr val="000000"/>
                </a:solidFill>
                <a:latin typeface="思源黑体 CN" panose="020B0400000000000000" charset="-122"/>
                <a:ea typeface="思源黑体 CN" panose="020B0400000000000000" charset="-122"/>
                <a:sym typeface="思源黑体 CN" panose="020B0400000000000000" charset="-122"/>
              </a:rPr>
              <a:t>APP</a:t>
            </a:r>
            <a:r>
              <a:rPr lang="zh-CN" altLang="en-US" sz="1400" dirty="0">
                <a:solidFill>
                  <a:srgbClr val="000000"/>
                </a:solidFill>
                <a:latin typeface="思源黑体 CN" panose="020B0400000000000000" charset="-122"/>
                <a:ea typeface="思源黑体 CN" panose="020B0400000000000000" charset="-122"/>
                <a:sym typeface="思源黑体 CN" panose="020B0400000000000000" charset="-122"/>
              </a:rPr>
              <a:t>等多种方式签署</a:t>
            </a:r>
            <a:endParaRPr lang="zh-CN" altLang="en-US" dirty="0">
              <a:ea typeface="宋体" panose="02010600030101010101" pitchFamily="2" charset="-122"/>
            </a:endParaRPr>
          </a:p>
        </p:txBody>
      </p:sp>
      <p:sp>
        <p:nvSpPr>
          <p:cNvPr id="12296" name="矩形 30"/>
          <p:cNvSpPr/>
          <p:nvPr/>
        </p:nvSpPr>
        <p:spPr>
          <a:xfrm>
            <a:off x="2438400" y="3775075"/>
            <a:ext cx="2522538" cy="220663"/>
          </a:xfrm>
          <a:prstGeom prst="rect">
            <a:avLst/>
          </a:prstGeom>
          <a:noFill/>
          <a:ln w="9525">
            <a:noFill/>
          </a:ln>
        </p:spPr>
        <p:txBody>
          <a:bodyPr vert="horz" wrap="square" anchor="t"/>
          <a:p>
            <a:pPr eaLnBrk="0" hangingPunct="0">
              <a:lnSpc>
                <a:spcPct val="100000"/>
              </a:lnSpc>
            </a:pPr>
            <a:r>
              <a:rPr lang="zh-CN" altLang="en-US" dirty="0">
                <a:solidFill>
                  <a:srgbClr val="1CAEBC"/>
                </a:solidFill>
                <a:latin typeface="思源黑体 CN" panose="020B0400000000000000" charset="-122"/>
                <a:ea typeface="思源黑体 CN" panose="020B0400000000000000" charset="-122"/>
                <a:sym typeface="思源黑体 CN" panose="020B0400000000000000" charset="-122"/>
              </a:rPr>
              <a:t>信息自动抓取</a:t>
            </a:r>
            <a:endParaRPr lang="zh-CN" altLang="en-US" dirty="0">
              <a:ea typeface="宋体" panose="02010600030101010101" pitchFamily="2" charset="-122"/>
            </a:endParaRPr>
          </a:p>
        </p:txBody>
      </p:sp>
      <p:sp>
        <p:nvSpPr>
          <p:cNvPr id="12297" name="矩形 32"/>
          <p:cNvSpPr/>
          <p:nvPr/>
        </p:nvSpPr>
        <p:spPr>
          <a:xfrm>
            <a:off x="2447925" y="4146550"/>
            <a:ext cx="2522538" cy="355600"/>
          </a:xfrm>
          <a:prstGeom prst="rect">
            <a:avLst/>
          </a:prstGeom>
          <a:noFill/>
          <a:ln w="9525">
            <a:noFill/>
          </a:ln>
        </p:spPr>
        <p:txBody>
          <a:bodyPr vert="horz" wrap="square" anchor="t"/>
          <a:p>
            <a:pPr algn="just" eaLnBrk="0" hangingPunct="0">
              <a:lnSpc>
                <a:spcPct val="100000"/>
              </a:lnSpc>
            </a:pPr>
            <a:r>
              <a:rPr lang="zh-CN" altLang="en-US" sz="1400" dirty="0">
                <a:solidFill>
                  <a:srgbClr val="000000"/>
                </a:solidFill>
                <a:latin typeface="思源黑体 CN" panose="020B0400000000000000" charset="-122"/>
                <a:ea typeface="思源黑体 CN" panose="020B0400000000000000" charset="-122"/>
                <a:sym typeface="思源黑体 CN" panose="020B0400000000000000" charset="-122"/>
              </a:rPr>
              <a:t>雇员信息企业内部可实现多方自动存储流转</a:t>
            </a:r>
            <a:endParaRPr lang="zh-CN" altLang="en-US" dirty="0">
              <a:ea typeface="宋体" panose="02010600030101010101" pitchFamily="2" charset="-122"/>
            </a:endParaRPr>
          </a:p>
        </p:txBody>
      </p:sp>
      <p:sp>
        <p:nvSpPr>
          <p:cNvPr id="12298" name="矩形 27"/>
          <p:cNvSpPr/>
          <p:nvPr/>
        </p:nvSpPr>
        <p:spPr>
          <a:xfrm>
            <a:off x="2484438" y="1690688"/>
            <a:ext cx="2971800" cy="358775"/>
          </a:xfrm>
          <a:prstGeom prst="rect">
            <a:avLst/>
          </a:prstGeom>
          <a:noFill/>
          <a:ln w="9525">
            <a:noFill/>
          </a:ln>
        </p:spPr>
        <p:txBody>
          <a:bodyPr vert="horz" wrap="square" anchor="t"/>
          <a:p>
            <a:pPr algn="just" eaLnBrk="0" hangingPunct="0">
              <a:lnSpc>
                <a:spcPct val="100000"/>
              </a:lnSpc>
            </a:pPr>
            <a:r>
              <a:rPr lang="zh-CN" altLang="en-US" sz="1400" dirty="0">
                <a:solidFill>
                  <a:srgbClr val="000000"/>
                </a:solidFill>
                <a:latin typeface="思源黑体 CN" panose="020B0400000000000000" charset="-122"/>
                <a:ea typeface="思源黑体 CN" panose="020B0400000000000000" charset="-122"/>
                <a:sym typeface="思源黑体 CN" panose="020B0400000000000000" charset="-122"/>
              </a:rPr>
              <a:t>万</a:t>
            </a:r>
            <a:r>
              <a:rPr lang="zh-CN" altLang="en-US" sz="1400" dirty="0">
                <a:solidFill>
                  <a:schemeClr val="tx1"/>
                </a:solidFill>
                <a:latin typeface="思源黑体 CN" panose="020B0400000000000000" charset="-122"/>
                <a:ea typeface="思源黑体 CN" panose="020B0400000000000000" charset="-122"/>
                <a:sym typeface="思源黑体 CN" panose="020B0400000000000000" charset="-122"/>
              </a:rPr>
              <a:t>人</a:t>
            </a:r>
            <a:r>
              <a:rPr lang="zh-CN" altLang="en-US" sz="1400" dirty="0">
                <a:solidFill>
                  <a:srgbClr val="000000"/>
                </a:solidFill>
                <a:latin typeface="思源黑体 CN" panose="020B0400000000000000" charset="-122"/>
                <a:ea typeface="思源黑体 CN" panose="020B0400000000000000" charset="-122"/>
                <a:sym typeface="思源黑体 CN" panose="020B0400000000000000" charset="-122"/>
              </a:rPr>
              <a:t>劳动合同批量生成、一键签署</a:t>
            </a:r>
            <a:endParaRPr lang="zh-CN" altLang="en-US" dirty="0">
              <a:ea typeface="宋体" panose="02010600030101010101" pitchFamily="2" charset="-122"/>
            </a:endParaRPr>
          </a:p>
        </p:txBody>
      </p:sp>
      <p:sp>
        <p:nvSpPr>
          <p:cNvPr id="12299" name="矩形 28"/>
          <p:cNvSpPr/>
          <p:nvPr/>
        </p:nvSpPr>
        <p:spPr>
          <a:xfrm>
            <a:off x="8142288" y="1276350"/>
            <a:ext cx="2524125" cy="276225"/>
          </a:xfrm>
          <a:prstGeom prst="rect">
            <a:avLst/>
          </a:prstGeom>
          <a:noFill/>
          <a:ln w="9525">
            <a:noFill/>
          </a:ln>
        </p:spPr>
        <p:txBody>
          <a:bodyPr vert="horz" wrap="square" anchor="t"/>
          <a:p>
            <a:pPr eaLnBrk="0" hangingPunct="0">
              <a:lnSpc>
                <a:spcPct val="100000"/>
              </a:lnSpc>
            </a:pPr>
            <a:r>
              <a:rPr lang="zh-CN" altLang="en-US" dirty="0">
                <a:solidFill>
                  <a:srgbClr val="1CAEBC"/>
                </a:solidFill>
                <a:latin typeface="思源黑体 CN" panose="020B0400000000000000" charset="-122"/>
                <a:ea typeface="思源黑体 CN" panose="020B0400000000000000" charset="-122"/>
                <a:sym typeface="思源黑体 CN" panose="020B0400000000000000" charset="-122"/>
              </a:rPr>
              <a:t>合同变量签署</a:t>
            </a:r>
            <a:endParaRPr lang="zh-CN" altLang="en-US" dirty="0">
              <a:ea typeface="宋体" panose="02010600030101010101" pitchFamily="2" charset="-122"/>
            </a:endParaRPr>
          </a:p>
        </p:txBody>
      </p:sp>
      <p:sp>
        <p:nvSpPr>
          <p:cNvPr id="12300" name="矩形 35"/>
          <p:cNvSpPr/>
          <p:nvPr/>
        </p:nvSpPr>
        <p:spPr>
          <a:xfrm>
            <a:off x="8134350" y="1649413"/>
            <a:ext cx="2819400" cy="357187"/>
          </a:xfrm>
          <a:prstGeom prst="rect">
            <a:avLst/>
          </a:prstGeom>
          <a:noFill/>
          <a:ln w="9525">
            <a:noFill/>
          </a:ln>
        </p:spPr>
        <p:txBody>
          <a:bodyPr vert="horz" wrap="square" anchor="t"/>
          <a:p>
            <a:pPr algn="just" eaLnBrk="0" hangingPunct="0">
              <a:lnSpc>
                <a:spcPct val="100000"/>
              </a:lnSpc>
            </a:pPr>
            <a:r>
              <a:rPr lang="zh-CN" altLang="en-US" sz="1400" dirty="0">
                <a:solidFill>
                  <a:srgbClr val="000000"/>
                </a:solidFill>
                <a:latin typeface="思源黑体 CN" panose="020B0400000000000000" charset="-122"/>
                <a:ea typeface="思源黑体 CN" panose="020B0400000000000000" charset="-122"/>
                <a:sym typeface="思源黑体 CN" panose="020B0400000000000000" charset="-122"/>
              </a:rPr>
              <a:t>批量发送万名员工，自变量</a:t>
            </a:r>
            <a:r>
              <a:rPr lang="zh-CN" altLang="en-US" sz="1400" dirty="0">
                <a:solidFill>
                  <a:schemeClr val="tx1"/>
                </a:solidFill>
                <a:latin typeface="思源黑体 CN" panose="020B0400000000000000" charset="-122"/>
                <a:ea typeface="思源黑体 CN" panose="020B0400000000000000" charset="-122"/>
                <a:sym typeface="思源黑体 CN" panose="020B0400000000000000" charset="-122"/>
              </a:rPr>
              <a:t>对应</a:t>
            </a:r>
            <a:r>
              <a:rPr lang="zh-CN" altLang="en-US" sz="1400" dirty="0">
                <a:solidFill>
                  <a:srgbClr val="000000"/>
                </a:solidFill>
                <a:latin typeface="思源黑体 CN" panose="020B0400000000000000" charset="-122"/>
                <a:ea typeface="思源黑体 CN" panose="020B0400000000000000" charset="-122"/>
                <a:sym typeface="思源黑体 CN" panose="020B0400000000000000" charset="-122"/>
              </a:rPr>
              <a:t>签署</a:t>
            </a:r>
            <a:endParaRPr lang="zh-CN" altLang="en-US" dirty="0">
              <a:ea typeface="宋体" panose="02010600030101010101" pitchFamily="2" charset="-122"/>
            </a:endParaRPr>
          </a:p>
        </p:txBody>
      </p:sp>
      <p:sp>
        <p:nvSpPr>
          <p:cNvPr id="12301" name="矩形 38"/>
          <p:cNvSpPr/>
          <p:nvPr/>
        </p:nvSpPr>
        <p:spPr>
          <a:xfrm>
            <a:off x="8120063" y="2571750"/>
            <a:ext cx="2524125" cy="315913"/>
          </a:xfrm>
          <a:prstGeom prst="rect">
            <a:avLst/>
          </a:prstGeom>
          <a:noFill/>
          <a:ln w="9525">
            <a:noFill/>
          </a:ln>
        </p:spPr>
        <p:txBody>
          <a:bodyPr vert="horz" wrap="square" anchor="t"/>
          <a:p>
            <a:pPr eaLnBrk="0" hangingPunct="0">
              <a:lnSpc>
                <a:spcPct val="100000"/>
              </a:lnSpc>
            </a:pPr>
            <a:r>
              <a:rPr lang="zh-CN" altLang="en-US" dirty="0">
                <a:solidFill>
                  <a:srgbClr val="1CAEBC"/>
                </a:solidFill>
                <a:latin typeface="思源黑体 CN" panose="020B0400000000000000" charset="-122"/>
                <a:ea typeface="思源黑体 CN" panose="020B0400000000000000" charset="-122"/>
                <a:sym typeface="思源黑体 CN" panose="020B0400000000000000" charset="-122"/>
              </a:rPr>
              <a:t>不受设备限制</a:t>
            </a:r>
            <a:endParaRPr lang="zh-CN" altLang="en-US" dirty="0">
              <a:ea typeface="宋体" panose="02010600030101010101" pitchFamily="2" charset="-122"/>
            </a:endParaRPr>
          </a:p>
        </p:txBody>
      </p:sp>
      <p:sp>
        <p:nvSpPr>
          <p:cNvPr id="12302" name="矩形 40"/>
          <p:cNvSpPr/>
          <p:nvPr/>
        </p:nvSpPr>
        <p:spPr>
          <a:xfrm>
            <a:off x="8143875" y="2927350"/>
            <a:ext cx="2524125" cy="357188"/>
          </a:xfrm>
          <a:prstGeom prst="rect">
            <a:avLst/>
          </a:prstGeom>
          <a:noFill/>
          <a:ln w="9525">
            <a:noFill/>
          </a:ln>
        </p:spPr>
        <p:txBody>
          <a:bodyPr vert="horz" wrap="square" anchor="t"/>
          <a:p>
            <a:pPr algn="just" eaLnBrk="0" hangingPunct="0">
              <a:lnSpc>
                <a:spcPct val="100000"/>
              </a:lnSpc>
            </a:pPr>
            <a:r>
              <a:rPr lang="zh-CN" altLang="en-US" sz="1400" dirty="0">
                <a:solidFill>
                  <a:srgbClr val="000000"/>
                </a:solidFill>
                <a:latin typeface="思源黑体 CN" panose="020B0400000000000000" charset="-122"/>
                <a:ea typeface="思源黑体 CN" panose="020B0400000000000000" charset="-122"/>
                <a:sym typeface="思源黑体 CN" panose="020B0400000000000000" charset="-122"/>
              </a:rPr>
              <a:t>签署介质设备无限制</a:t>
            </a:r>
            <a:endParaRPr lang="zh-CN" altLang="en-US" dirty="0">
              <a:ea typeface="宋体" panose="02010600030101010101" pitchFamily="2" charset="-122"/>
            </a:endParaRPr>
          </a:p>
        </p:txBody>
      </p:sp>
      <p:sp>
        <p:nvSpPr>
          <p:cNvPr id="12303" name="矩形 43"/>
          <p:cNvSpPr/>
          <p:nvPr/>
        </p:nvSpPr>
        <p:spPr>
          <a:xfrm>
            <a:off x="2438400" y="2579688"/>
            <a:ext cx="2522538" cy="304800"/>
          </a:xfrm>
          <a:prstGeom prst="rect">
            <a:avLst/>
          </a:prstGeom>
          <a:noFill/>
          <a:ln w="9525">
            <a:noFill/>
          </a:ln>
        </p:spPr>
        <p:txBody>
          <a:bodyPr vert="horz" wrap="square" anchor="t"/>
          <a:p>
            <a:pPr eaLnBrk="0" hangingPunct="0">
              <a:lnSpc>
                <a:spcPct val="100000"/>
              </a:lnSpc>
            </a:pPr>
            <a:r>
              <a:rPr lang="zh-CN" altLang="en-US" dirty="0">
                <a:solidFill>
                  <a:srgbClr val="1CAEBC"/>
                </a:solidFill>
                <a:latin typeface="思源黑体 CN" panose="020B0400000000000000" charset="-122"/>
                <a:ea typeface="思源黑体 CN" panose="020B0400000000000000" charset="-122"/>
                <a:sym typeface="思源黑体 CN" panose="020B0400000000000000" charset="-122"/>
              </a:rPr>
              <a:t>雇员信息自动入库</a:t>
            </a:r>
            <a:endParaRPr lang="zh-CN" altLang="en-US" dirty="0">
              <a:ea typeface="宋体" panose="02010600030101010101" pitchFamily="2" charset="-122"/>
            </a:endParaRPr>
          </a:p>
        </p:txBody>
      </p:sp>
      <p:sp>
        <p:nvSpPr>
          <p:cNvPr id="12304" name="矩形 45"/>
          <p:cNvSpPr/>
          <p:nvPr/>
        </p:nvSpPr>
        <p:spPr>
          <a:xfrm>
            <a:off x="2413000" y="2946400"/>
            <a:ext cx="2895600" cy="522288"/>
          </a:xfrm>
          <a:prstGeom prst="rect">
            <a:avLst/>
          </a:prstGeom>
          <a:noFill/>
          <a:ln w="9525">
            <a:noFill/>
          </a:ln>
        </p:spPr>
        <p:txBody>
          <a:bodyPr vert="horz" wrap="square" anchor="t"/>
          <a:p>
            <a:pPr algn="just" eaLnBrk="0" hangingPunct="0">
              <a:lnSpc>
                <a:spcPct val="100000"/>
              </a:lnSpc>
            </a:pPr>
            <a:r>
              <a:rPr lang="zh-CN" altLang="en-US" sz="1400" dirty="0">
                <a:solidFill>
                  <a:srgbClr val="000000"/>
                </a:solidFill>
                <a:latin typeface="思源黑体 CN" panose="020B0400000000000000" charset="-122"/>
                <a:ea typeface="思源黑体 CN" panose="020B0400000000000000" charset="-122"/>
                <a:sym typeface="思源黑体 CN" panose="020B0400000000000000" charset="-122"/>
              </a:rPr>
              <a:t>雇员身份证、学历证书、户口簿、体检报告等资料自动在线</a:t>
            </a:r>
            <a:r>
              <a:rPr lang="zh-CN" altLang="en-US" sz="1400" dirty="0">
                <a:solidFill>
                  <a:schemeClr val="tx1"/>
                </a:solidFill>
                <a:latin typeface="思源黑体 CN" panose="020B0400000000000000" charset="-122"/>
                <a:ea typeface="思源黑体 CN" panose="020B0400000000000000" charset="-122"/>
                <a:sym typeface="思源黑体 CN" panose="020B0400000000000000" charset="-122"/>
              </a:rPr>
              <a:t>收集</a:t>
            </a:r>
            <a:endParaRPr lang="zh-CN" altLang="en-US" sz="1400" dirty="0">
              <a:solidFill>
                <a:schemeClr val="tx1"/>
              </a:solidFill>
              <a:latin typeface="思源黑体 CN" panose="020B0400000000000000" charset="-122"/>
              <a:ea typeface="思源黑体 CN" panose="020B0400000000000000" charset="-122"/>
              <a:sym typeface="思源黑体 CN" panose="020B0400000000000000" charset="-122"/>
            </a:endParaRPr>
          </a:p>
        </p:txBody>
      </p:sp>
      <p:sp>
        <p:nvSpPr>
          <p:cNvPr id="12305" name="文本框 3"/>
          <p:cNvSpPr/>
          <p:nvPr/>
        </p:nvSpPr>
        <p:spPr>
          <a:xfrm>
            <a:off x="2406650" y="4979988"/>
            <a:ext cx="2741613" cy="646112"/>
          </a:xfrm>
          <a:prstGeom prst="rect">
            <a:avLst/>
          </a:prstGeom>
          <a:noFill/>
          <a:ln w="9525">
            <a:noFill/>
          </a:ln>
        </p:spPr>
        <p:txBody>
          <a:bodyPr vert="horz" wrap="square" anchor="t">
            <a:spAutoFit/>
          </a:bodyPr>
          <a:p>
            <a:pPr eaLnBrk="0" hangingPunct="0">
              <a:lnSpc>
                <a:spcPct val="100000"/>
              </a:lnSpc>
            </a:pPr>
            <a:r>
              <a:rPr lang="en-US" altLang="x-none" dirty="0">
                <a:solidFill>
                  <a:srgbClr val="1CAEBC"/>
                </a:solidFill>
                <a:latin typeface="思源黑体 CN" panose="020B0400000000000000" charset="-122"/>
                <a:ea typeface="思源黑体 CN" panose="020B0400000000000000" charset="-122"/>
                <a:sym typeface="思源黑体 CN" panose="020B0400000000000000" charset="-122"/>
              </a:rPr>
              <a:t> </a:t>
            </a:r>
            <a:r>
              <a:rPr lang="zh-CN" altLang="en-US" dirty="0">
                <a:solidFill>
                  <a:srgbClr val="1CAEBC"/>
                </a:solidFill>
                <a:latin typeface="思源黑体 CN" panose="020B0400000000000000" charset="-122"/>
                <a:ea typeface="思源黑体 CN" panose="020B0400000000000000" charset="-122"/>
                <a:sym typeface="思源黑体 CN" panose="020B0400000000000000" charset="-122"/>
              </a:rPr>
              <a:t>供应商协同</a:t>
            </a:r>
            <a:endParaRPr lang="zh-CN" altLang="en-US" dirty="0">
              <a:solidFill>
                <a:srgbClr val="1CAEBC"/>
              </a:solidFill>
              <a:latin typeface="思源黑体 CN" panose="020B0400000000000000" charset="-122"/>
              <a:ea typeface="思源黑体 CN" panose="020B0400000000000000" charset="-122"/>
              <a:sym typeface="思源黑体 CN" panose="020B0400000000000000" charset="-122"/>
            </a:endParaRPr>
          </a:p>
          <a:p>
            <a:pPr eaLnBrk="0" hangingPunct="0">
              <a:lnSpc>
                <a:spcPct val="100000"/>
              </a:lnSpc>
            </a:pPr>
            <a:endParaRPr lang="zh-CN" altLang="en-US" dirty="0">
              <a:solidFill>
                <a:srgbClr val="1CAEBC"/>
              </a:solidFill>
              <a:latin typeface="思源黑体 CN" panose="020B0400000000000000" charset="-122"/>
              <a:ea typeface="思源黑体 CN" panose="020B0400000000000000" charset="-122"/>
              <a:sym typeface="思源黑体 CN" panose="020B0400000000000000" charset="-122"/>
            </a:endParaRPr>
          </a:p>
        </p:txBody>
      </p:sp>
      <p:sp>
        <p:nvSpPr>
          <p:cNvPr id="12306" name="文本框 8"/>
          <p:cNvSpPr/>
          <p:nvPr/>
        </p:nvSpPr>
        <p:spPr>
          <a:xfrm>
            <a:off x="8172450" y="4879975"/>
            <a:ext cx="1196975" cy="646113"/>
          </a:xfrm>
          <a:prstGeom prst="rect">
            <a:avLst/>
          </a:prstGeom>
          <a:noFill/>
          <a:ln w="9525">
            <a:noFill/>
          </a:ln>
        </p:spPr>
        <p:txBody>
          <a:bodyPr vert="horz" wrap="square" anchor="t">
            <a:spAutoFit/>
          </a:bodyPr>
          <a:p>
            <a:pPr eaLnBrk="0" hangingPunct="0">
              <a:lnSpc>
                <a:spcPct val="100000"/>
              </a:lnSpc>
            </a:pPr>
            <a:r>
              <a:rPr lang="zh-CN" altLang="en-US" dirty="0">
                <a:solidFill>
                  <a:srgbClr val="1CAEBC"/>
                </a:solidFill>
                <a:latin typeface="思源黑体 CN" panose="020B0400000000000000" charset="-122"/>
                <a:ea typeface="思源黑体 CN" panose="020B0400000000000000" charset="-122"/>
                <a:sym typeface="思源黑体 CN" panose="020B0400000000000000" charset="-122"/>
              </a:rPr>
              <a:t>增值功能</a:t>
            </a:r>
            <a:endParaRPr lang="zh-CN" altLang="en-US" dirty="0">
              <a:solidFill>
                <a:srgbClr val="1CAEBC"/>
              </a:solidFill>
              <a:latin typeface="思源黑体 CN" panose="020B0400000000000000" charset="-122"/>
              <a:ea typeface="思源黑体 CN" panose="020B0400000000000000" charset="-122"/>
              <a:sym typeface="思源黑体 CN" panose="020B0400000000000000" charset="-122"/>
            </a:endParaRPr>
          </a:p>
          <a:p>
            <a:pPr eaLnBrk="0" hangingPunct="0">
              <a:lnSpc>
                <a:spcPct val="100000"/>
              </a:lnSpc>
            </a:pPr>
            <a:endParaRPr lang="zh-CN" altLang="en-US" dirty="0">
              <a:solidFill>
                <a:srgbClr val="1CAEBC"/>
              </a:solidFill>
              <a:latin typeface="思源黑体 CN" panose="020B0400000000000000" charset="-122"/>
              <a:ea typeface="思源黑体 CN" panose="020B0400000000000000" charset="-122"/>
              <a:sym typeface="思源黑体 CN" panose="020B0400000000000000" charset="-122"/>
            </a:endParaRPr>
          </a:p>
        </p:txBody>
      </p:sp>
      <p:sp>
        <p:nvSpPr>
          <p:cNvPr id="12307" name="文本框 12"/>
          <p:cNvSpPr/>
          <p:nvPr/>
        </p:nvSpPr>
        <p:spPr>
          <a:xfrm>
            <a:off x="8172450" y="5244783"/>
            <a:ext cx="3098800" cy="521970"/>
          </a:xfrm>
          <a:prstGeom prst="rect">
            <a:avLst/>
          </a:prstGeom>
          <a:noFill/>
          <a:ln w="9525">
            <a:noFill/>
          </a:ln>
        </p:spPr>
        <p:txBody>
          <a:bodyPr vert="horz" wrap="square" anchor="t">
            <a:spAutoFit/>
          </a:bodyPr>
          <a:p>
            <a:pPr eaLnBrk="0" hangingPunct="0">
              <a:lnSpc>
                <a:spcPct val="100000"/>
              </a:lnSpc>
            </a:pPr>
            <a:r>
              <a:rPr lang="zh-CN" altLang="en-US" sz="1400" dirty="0">
                <a:solidFill>
                  <a:srgbClr val="000000"/>
                </a:solidFill>
                <a:latin typeface="思源黑体 CN" panose="020B0400000000000000" charset="-122"/>
                <a:ea typeface="思源黑体 CN" panose="020B0400000000000000" charset="-122"/>
                <a:sym typeface="思源黑体 CN" panose="020B0400000000000000" charset="-122"/>
              </a:rPr>
              <a:t>同时支持招聘、薪酬福利、账单结算、供应商管理及外部资源嫁接</a:t>
            </a:r>
            <a:endParaRPr lang="zh-CN" altLang="en-US" dirty="0">
              <a:ea typeface="宋体" panose="02010600030101010101" pitchFamily="2" charset="-122"/>
            </a:endParaRPr>
          </a:p>
        </p:txBody>
      </p:sp>
      <p:sp>
        <p:nvSpPr>
          <p:cNvPr id="12308" name="文本框 14"/>
          <p:cNvSpPr/>
          <p:nvPr/>
        </p:nvSpPr>
        <p:spPr>
          <a:xfrm>
            <a:off x="2500313" y="5351463"/>
            <a:ext cx="2344737" cy="737235"/>
          </a:xfrm>
          <a:prstGeom prst="rect">
            <a:avLst/>
          </a:prstGeom>
          <a:noFill/>
          <a:ln w="9525">
            <a:noFill/>
          </a:ln>
        </p:spPr>
        <p:txBody>
          <a:bodyPr vert="horz" wrap="square" anchor="t">
            <a:spAutoFit/>
          </a:bodyPr>
          <a:p>
            <a:pPr eaLnBrk="0" hangingPunct="0">
              <a:lnSpc>
                <a:spcPct val="100000"/>
              </a:lnSpc>
            </a:pPr>
            <a:r>
              <a:rPr lang="zh-CN" altLang="en-US" sz="1400" dirty="0">
                <a:solidFill>
                  <a:srgbClr val="000000"/>
                </a:solidFill>
                <a:latin typeface="思源黑体 CN" panose="020B0400000000000000" charset="-122"/>
                <a:ea typeface="思源黑体 CN" panose="020B0400000000000000" charset="-122"/>
                <a:sym typeface="思源黑体 CN" panose="020B0400000000000000" charset="-122"/>
              </a:rPr>
              <a:t>甲方</a:t>
            </a:r>
            <a:r>
              <a:rPr lang="zh-CN" altLang="en-US" sz="1400" dirty="0">
                <a:solidFill>
                  <a:schemeClr val="tx1"/>
                </a:solidFill>
                <a:latin typeface="思源黑体 CN" panose="020B0400000000000000" charset="-122"/>
                <a:ea typeface="思源黑体 CN" panose="020B0400000000000000" charset="-122"/>
                <a:sym typeface="思源黑体 CN" panose="020B0400000000000000" charset="-122"/>
              </a:rPr>
              <a:t>涉及供应商也可协同部署，进行劳动合同签署、雇员管理互联互通</a:t>
            </a:r>
            <a:endParaRPr lang="zh-CN" altLang="en-US" sz="1400" dirty="0">
              <a:solidFill>
                <a:schemeClr val="tx1"/>
              </a:solidFill>
              <a:latin typeface="思源黑体 CN" panose="020B0400000000000000" charset="-122"/>
              <a:ea typeface="思源黑体 CN" panose="020B0400000000000000" charset="-122"/>
              <a:sym typeface="思源黑体 CN" panose="020B0400000000000000" charset="-122"/>
            </a:endParaRPr>
          </a:p>
        </p:txBody>
      </p:sp>
      <p:sp>
        <p:nvSpPr>
          <p:cNvPr id="12309" name="泪滴形 40"/>
          <p:cNvSpPr/>
          <p:nvPr/>
        </p:nvSpPr>
        <p:spPr>
          <a:xfrm rot="8100000">
            <a:off x="1614488" y="1200150"/>
            <a:ext cx="730250" cy="730250"/>
          </a:xfrm>
          <a:custGeom>
            <a:avLst/>
            <a:gdLst/>
            <a:ahLst/>
            <a:cxnLst/>
            <a:pathLst/>
          </a:custGeom>
          <a:noFill/>
          <a:ln w="9525">
            <a:noFill/>
          </a:ln>
        </p:spPr>
        <p:txBody>
          <a:bodyPr/>
          <a:p>
            <a:pPr>
              <a:lnSpc>
                <a:spcPct val="100000"/>
              </a:lnSpc>
            </a:pPr>
            <a:endParaRPr>
              <a:solidFill>
                <a:srgbClr val="000000"/>
              </a:solidFill>
              <a:latin typeface="Calibri" panose="020F0502020204030204" charset="0"/>
              <a:ea typeface="宋体" panose="02010600030101010101" pitchFamily="2" charset="-122"/>
              <a:sym typeface="宋体" panose="02010600030101010101" pitchFamily="2" charset="-122"/>
            </a:endParaRPr>
          </a:p>
        </p:txBody>
      </p:sp>
      <p:sp>
        <p:nvSpPr>
          <p:cNvPr id="12310" name="泪滴形 40"/>
          <p:cNvSpPr/>
          <p:nvPr/>
        </p:nvSpPr>
        <p:spPr>
          <a:xfrm rot="8100000">
            <a:off x="1614488" y="2530475"/>
            <a:ext cx="730250" cy="730250"/>
          </a:xfrm>
          <a:custGeom>
            <a:avLst/>
            <a:gdLst/>
            <a:ahLst/>
            <a:cxnLst/>
            <a:pathLst/>
          </a:custGeom>
          <a:noFill/>
          <a:ln w="9525">
            <a:noFill/>
          </a:ln>
        </p:spPr>
        <p:txBody>
          <a:bodyPr/>
          <a:p>
            <a:pPr>
              <a:lnSpc>
                <a:spcPct val="100000"/>
              </a:lnSpc>
            </a:pPr>
            <a:endParaRPr>
              <a:solidFill>
                <a:srgbClr val="000000"/>
              </a:solidFill>
              <a:latin typeface="Calibri" panose="020F0502020204030204" charset="0"/>
              <a:ea typeface="宋体" panose="02010600030101010101" pitchFamily="2" charset="-122"/>
              <a:sym typeface="宋体" panose="02010600030101010101" pitchFamily="2" charset="-122"/>
            </a:endParaRPr>
          </a:p>
        </p:txBody>
      </p:sp>
      <p:sp>
        <p:nvSpPr>
          <p:cNvPr id="12311" name="Freeform 10"/>
          <p:cNvSpPr>
            <a:spLocks noEditPoints="1"/>
          </p:cNvSpPr>
          <p:nvPr/>
        </p:nvSpPr>
        <p:spPr>
          <a:xfrm>
            <a:off x="1792288" y="2705100"/>
            <a:ext cx="374650" cy="425450"/>
          </a:xfrm>
          <a:custGeom>
            <a:avLst/>
            <a:gdLst>
              <a:gd name="txL" fmla="*/ 0 w 90"/>
              <a:gd name="txT" fmla="*/ 0 h 102"/>
              <a:gd name="txR" fmla="*/ 90 w 90"/>
              <a:gd name="txB" fmla="*/ 102 h 102"/>
            </a:gdLst>
            <a:ahLst/>
            <a:cxnLst>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0" y="2147483647"/>
              </a:cxn>
              <a:cxn ang="0">
                <a:pos x="0" y="2147483647"/>
              </a:cxn>
              <a:cxn ang="0">
                <a:pos x="0"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0"/>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Lst>
            <a:rect l="txL" t="txT" r="txR" b="txB"/>
            <a:pathLst>
              <a:path w="90" h="102">
                <a:moveTo>
                  <a:pt x="14" y="40"/>
                </a:moveTo>
                <a:cubicBezTo>
                  <a:pt x="65" y="40"/>
                  <a:pt x="65" y="40"/>
                  <a:pt x="65" y="40"/>
                </a:cubicBezTo>
                <a:cubicBezTo>
                  <a:pt x="72" y="40"/>
                  <a:pt x="79" y="47"/>
                  <a:pt x="79" y="54"/>
                </a:cubicBezTo>
                <a:cubicBezTo>
                  <a:pt x="79" y="63"/>
                  <a:pt x="79" y="63"/>
                  <a:pt x="79" y="63"/>
                </a:cubicBezTo>
                <a:cubicBezTo>
                  <a:pt x="44" y="63"/>
                  <a:pt x="44" y="63"/>
                  <a:pt x="44" y="63"/>
                </a:cubicBezTo>
                <a:cubicBezTo>
                  <a:pt x="44" y="81"/>
                  <a:pt x="44" y="81"/>
                  <a:pt x="44" y="81"/>
                </a:cubicBezTo>
                <a:cubicBezTo>
                  <a:pt x="79" y="81"/>
                  <a:pt x="79" y="81"/>
                  <a:pt x="79" y="81"/>
                </a:cubicBezTo>
                <a:cubicBezTo>
                  <a:pt x="79" y="89"/>
                  <a:pt x="79" y="89"/>
                  <a:pt x="79" y="89"/>
                </a:cubicBezTo>
                <a:cubicBezTo>
                  <a:pt x="79" y="96"/>
                  <a:pt x="72" y="102"/>
                  <a:pt x="65" y="102"/>
                </a:cubicBezTo>
                <a:cubicBezTo>
                  <a:pt x="0" y="102"/>
                  <a:pt x="0" y="102"/>
                  <a:pt x="0" y="102"/>
                </a:cubicBezTo>
                <a:cubicBezTo>
                  <a:pt x="0" y="36"/>
                  <a:pt x="0" y="36"/>
                  <a:pt x="0" y="36"/>
                </a:cubicBezTo>
                <a:cubicBezTo>
                  <a:pt x="0" y="36"/>
                  <a:pt x="0" y="35"/>
                  <a:pt x="0" y="35"/>
                </a:cubicBezTo>
                <a:cubicBezTo>
                  <a:pt x="0" y="33"/>
                  <a:pt x="0" y="30"/>
                  <a:pt x="1" y="28"/>
                </a:cubicBezTo>
                <a:cubicBezTo>
                  <a:pt x="3" y="24"/>
                  <a:pt x="5" y="22"/>
                  <a:pt x="7" y="20"/>
                </a:cubicBezTo>
                <a:cubicBezTo>
                  <a:pt x="8" y="19"/>
                  <a:pt x="8" y="19"/>
                  <a:pt x="8" y="19"/>
                </a:cubicBezTo>
                <a:cubicBezTo>
                  <a:pt x="10" y="19"/>
                  <a:pt x="10" y="19"/>
                  <a:pt x="10" y="19"/>
                </a:cubicBezTo>
                <a:cubicBezTo>
                  <a:pt x="30" y="19"/>
                  <a:pt x="30" y="19"/>
                  <a:pt x="30" y="19"/>
                </a:cubicBezTo>
                <a:cubicBezTo>
                  <a:pt x="45" y="3"/>
                  <a:pt x="45" y="3"/>
                  <a:pt x="45" y="3"/>
                </a:cubicBezTo>
                <a:cubicBezTo>
                  <a:pt x="48" y="0"/>
                  <a:pt x="48" y="0"/>
                  <a:pt x="48" y="0"/>
                </a:cubicBezTo>
                <a:cubicBezTo>
                  <a:pt x="51" y="3"/>
                  <a:pt x="51" y="3"/>
                  <a:pt x="51" y="3"/>
                </a:cubicBezTo>
                <a:cubicBezTo>
                  <a:pt x="70" y="19"/>
                  <a:pt x="70" y="19"/>
                  <a:pt x="70" y="19"/>
                </a:cubicBezTo>
                <a:cubicBezTo>
                  <a:pt x="74" y="19"/>
                  <a:pt x="74" y="19"/>
                  <a:pt x="74" y="19"/>
                </a:cubicBezTo>
                <a:cubicBezTo>
                  <a:pt x="74" y="23"/>
                  <a:pt x="74" y="23"/>
                  <a:pt x="74" y="23"/>
                </a:cubicBezTo>
                <a:cubicBezTo>
                  <a:pt x="87" y="34"/>
                  <a:pt x="87" y="34"/>
                  <a:pt x="87" y="34"/>
                </a:cubicBezTo>
                <a:cubicBezTo>
                  <a:pt x="90" y="37"/>
                  <a:pt x="90" y="37"/>
                  <a:pt x="90" y="37"/>
                </a:cubicBezTo>
                <a:cubicBezTo>
                  <a:pt x="81" y="47"/>
                  <a:pt x="81" y="47"/>
                  <a:pt x="81" y="47"/>
                </a:cubicBezTo>
                <a:cubicBezTo>
                  <a:pt x="75" y="41"/>
                  <a:pt x="75" y="41"/>
                  <a:pt x="75" y="41"/>
                </a:cubicBezTo>
                <a:cubicBezTo>
                  <a:pt x="78" y="38"/>
                  <a:pt x="78" y="38"/>
                  <a:pt x="78" y="38"/>
                </a:cubicBezTo>
                <a:cubicBezTo>
                  <a:pt x="49" y="12"/>
                  <a:pt x="49" y="12"/>
                  <a:pt x="49" y="12"/>
                </a:cubicBezTo>
                <a:cubicBezTo>
                  <a:pt x="25" y="37"/>
                  <a:pt x="25" y="37"/>
                  <a:pt x="25" y="37"/>
                </a:cubicBezTo>
                <a:cubicBezTo>
                  <a:pt x="13" y="37"/>
                  <a:pt x="13" y="37"/>
                  <a:pt x="13" y="37"/>
                </a:cubicBezTo>
                <a:cubicBezTo>
                  <a:pt x="22" y="28"/>
                  <a:pt x="22" y="28"/>
                  <a:pt x="22" y="28"/>
                </a:cubicBezTo>
                <a:cubicBezTo>
                  <a:pt x="11" y="28"/>
                  <a:pt x="11" y="28"/>
                  <a:pt x="11" y="28"/>
                </a:cubicBezTo>
                <a:cubicBezTo>
                  <a:pt x="10" y="29"/>
                  <a:pt x="10" y="30"/>
                  <a:pt x="9" y="31"/>
                </a:cubicBezTo>
                <a:cubicBezTo>
                  <a:pt x="9" y="32"/>
                  <a:pt x="9" y="33"/>
                  <a:pt x="9" y="34"/>
                </a:cubicBezTo>
                <a:cubicBezTo>
                  <a:pt x="9" y="36"/>
                  <a:pt x="9" y="37"/>
                  <a:pt x="10" y="38"/>
                </a:cubicBezTo>
                <a:cubicBezTo>
                  <a:pt x="11" y="39"/>
                  <a:pt x="12" y="40"/>
                  <a:pt x="14" y="40"/>
                </a:cubicBezTo>
                <a:close/>
                <a:moveTo>
                  <a:pt x="57" y="67"/>
                </a:moveTo>
                <a:cubicBezTo>
                  <a:pt x="53" y="67"/>
                  <a:pt x="51" y="69"/>
                  <a:pt x="51" y="73"/>
                </a:cubicBezTo>
                <a:cubicBezTo>
                  <a:pt x="51" y="76"/>
                  <a:pt x="53" y="79"/>
                  <a:pt x="57" y="79"/>
                </a:cubicBezTo>
                <a:cubicBezTo>
                  <a:pt x="60" y="79"/>
                  <a:pt x="63" y="76"/>
                  <a:pt x="63" y="73"/>
                </a:cubicBezTo>
                <a:cubicBezTo>
                  <a:pt x="63" y="69"/>
                  <a:pt x="60" y="67"/>
                  <a:pt x="57" y="67"/>
                </a:cubicBezTo>
                <a:close/>
              </a:path>
            </a:pathLst>
          </a:custGeom>
          <a:solidFill>
            <a:srgbClr val="2DCCD9"/>
          </a:solidFill>
          <a:ln w="9525">
            <a:noFill/>
          </a:ln>
        </p:spPr>
        <p:txBody>
          <a:bodyPr/>
          <a:p>
            <a:pPr>
              <a:lnSpc>
                <a:spcPct val="100000"/>
              </a:lnSpc>
            </a:pPr>
            <a:endParaRPr>
              <a:solidFill>
                <a:srgbClr val="000000"/>
              </a:solidFill>
              <a:latin typeface="Calibri" panose="020F0502020204030204" charset="0"/>
              <a:ea typeface="宋体" panose="02010600030101010101" pitchFamily="2" charset="-122"/>
              <a:sym typeface="宋体" panose="02010600030101010101" pitchFamily="2" charset="-122"/>
            </a:endParaRPr>
          </a:p>
        </p:txBody>
      </p:sp>
      <p:sp>
        <p:nvSpPr>
          <p:cNvPr id="12312" name="Freeform 36"/>
          <p:cNvSpPr>
            <a:spLocks noEditPoints="1"/>
          </p:cNvSpPr>
          <p:nvPr/>
        </p:nvSpPr>
        <p:spPr>
          <a:xfrm>
            <a:off x="1748631" y="1423988"/>
            <a:ext cx="461963" cy="350837"/>
          </a:xfrm>
          <a:custGeom>
            <a:avLst/>
            <a:gdLst>
              <a:gd name="txL" fmla="*/ 0 w 286"/>
              <a:gd name="txT" fmla="*/ 0 h 217"/>
              <a:gd name="txR" fmla="*/ 286 w 286"/>
              <a:gd name="txB" fmla="*/ 217 h 217"/>
            </a:gdLst>
            <a:ahLst/>
            <a:cxnLst>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0"/>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Lst>
            <a:rect l="txL" t="txT" r="txR" b="txB"/>
            <a:pathLst>
              <a:path w="286" h="217">
                <a:moveTo>
                  <a:pt x="100" y="62"/>
                </a:moveTo>
                <a:cubicBezTo>
                  <a:pt x="89" y="53"/>
                  <a:pt x="89" y="53"/>
                  <a:pt x="89" y="53"/>
                </a:cubicBezTo>
                <a:cubicBezTo>
                  <a:pt x="102" y="38"/>
                  <a:pt x="122" y="28"/>
                  <a:pt x="144" y="28"/>
                </a:cubicBezTo>
                <a:cubicBezTo>
                  <a:pt x="165" y="28"/>
                  <a:pt x="184" y="37"/>
                  <a:pt x="197" y="51"/>
                </a:cubicBezTo>
                <a:cubicBezTo>
                  <a:pt x="191" y="56"/>
                  <a:pt x="191" y="56"/>
                  <a:pt x="191" y="56"/>
                </a:cubicBezTo>
                <a:cubicBezTo>
                  <a:pt x="187" y="60"/>
                  <a:pt x="187" y="60"/>
                  <a:pt x="187" y="60"/>
                </a:cubicBezTo>
                <a:cubicBezTo>
                  <a:pt x="176" y="49"/>
                  <a:pt x="161" y="41"/>
                  <a:pt x="144" y="41"/>
                </a:cubicBezTo>
                <a:cubicBezTo>
                  <a:pt x="126" y="41"/>
                  <a:pt x="110" y="50"/>
                  <a:pt x="100" y="62"/>
                </a:cubicBezTo>
                <a:close/>
                <a:moveTo>
                  <a:pt x="110" y="71"/>
                </a:moveTo>
                <a:cubicBezTo>
                  <a:pt x="120" y="80"/>
                  <a:pt x="120" y="80"/>
                  <a:pt x="120" y="80"/>
                </a:cubicBezTo>
                <a:cubicBezTo>
                  <a:pt x="126" y="73"/>
                  <a:pt x="134" y="69"/>
                  <a:pt x="144" y="69"/>
                </a:cubicBezTo>
                <a:cubicBezTo>
                  <a:pt x="153" y="69"/>
                  <a:pt x="160" y="72"/>
                  <a:pt x="166" y="78"/>
                </a:cubicBezTo>
                <a:cubicBezTo>
                  <a:pt x="176" y="69"/>
                  <a:pt x="176" y="69"/>
                  <a:pt x="176" y="69"/>
                </a:cubicBezTo>
                <a:cubicBezTo>
                  <a:pt x="168" y="60"/>
                  <a:pt x="157" y="55"/>
                  <a:pt x="144" y="55"/>
                </a:cubicBezTo>
                <a:cubicBezTo>
                  <a:pt x="130" y="55"/>
                  <a:pt x="118" y="61"/>
                  <a:pt x="110" y="71"/>
                </a:cubicBezTo>
                <a:close/>
                <a:moveTo>
                  <a:pt x="144" y="82"/>
                </a:moveTo>
                <a:cubicBezTo>
                  <a:pt x="135" y="82"/>
                  <a:pt x="128" y="90"/>
                  <a:pt x="128" y="99"/>
                </a:cubicBezTo>
                <a:cubicBezTo>
                  <a:pt x="128" y="108"/>
                  <a:pt x="135" y="115"/>
                  <a:pt x="144" y="115"/>
                </a:cubicBezTo>
                <a:cubicBezTo>
                  <a:pt x="153" y="115"/>
                  <a:pt x="160" y="108"/>
                  <a:pt x="160" y="99"/>
                </a:cubicBezTo>
                <a:cubicBezTo>
                  <a:pt x="160" y="90"/>
                  <a:pt x="153" y="82"/>
                  <a:pt x="144" y="82"/>
                </a:cubicBezTo>
                <a:close/>
                <a:moveTo>
                  <a:pt x="275" y="206"/>
                </a:moveTo>
                <a:cubicBezTo>
                  <a:pt x="11" y="206"/>
                  <a:pt x="11" y="206"/>
                  <a:pt x="11" y="206"/>
                </a:cubicBezTo>
                <a:cubicBezTo>
                  <a:pt x="8" y="206"/>
                  <a:pt x="5" y="205"/>
                  <a:pt x="2" y="204"/>
                </a:cubicBezTo>
                <a:cubicBezTo>
                  <a:pt x="2" y="207"/>
                  <a:pt x="2" y="217"/>
                  <a:pt x="11" y="217"/>
                </a:cubicBezTo>
                <a:cubicBezTo>
                  <a:pt x="13" y="217"/>
                  <a:pt x="273" y="217"/>
                  <a:pt x="275" y="217"/>
                </a:cubicBezTo>
                <a:cubicBezTo>
                  <a:pt x="284" y="217"/>
                  <a:pt x="284" y="207"/>
                  <a:pt x="284" y="204"/>
                </a:cubicBezTo>
                <a:cubicBezTo>
                  <a:pt x="281" y="205"/>
                  <a:pt x="278" y="206"/>
                  <a:pt x="275" y="206"/>
                </a:cubicBezTo>
                <a:close/>
                <a:moveTo>
                  <a:pt x="282" y="177"/>
                </a:moveTo>
                <a:cubicBezTo>
                  <a:pt x="255" y="134"/>
                  <a:pt x="255" y="134"/>
                  <a:pt x="255" y="134"/>
                </a:cubicBezTo>
                <a:cubicBezTo>
                  <a:pt x="255" y="21"/>
                  <a:pt x="255" y="21"/>
                  <a:pt x="255" y="21"/>
                </a:cubicBezTo>
                <a:cubicBezTo>
                  <a:pt x="255" y="9"/>
                  <a:pt x="245" y="0"/>
                  <a:pt x="234" y="0"/>
                </a:cubicBezTo>
                <a:cubicBezTo>
                  <a:pt x="52" y="0"/>
                  <a:pt x="52" y="0"/>
                  <a:pt x="52" y="0"/>
                </a:cubicBezTo>
                <a:cubicBezTo>
                  <a:pt x="41" y="0"/>
                  <a:pt x="31" y="9"/>
                  <a:pt x="31" y="21"/>
                </a:cubicBezTo>
                <a:cubicBezTo>
                  <a:pt x="31" y="134"/>
                  <a:pt x="31" y="134"/>
                  <a:pt x="31" y="134"/>
                </a:cubicBezTo>
                <a:cubicBezTo>
                  <a:pt x="4" y="177"/>
                  <a:pt x="4" y="177"/>
                  <a:pt x="4" y="177"/>
                </a:cubicBezTo>
                <a:cubicBezTo>
                  <a:pt x="1" y="181"/>
                  <a:pt x="0" y="185"/>
                  <a:pt x="2" y="189"/>
                </a:cubicBezTo>
                <a:cubicBezTo>
                  <a:pt x="4" y="192"/>
                  <a:pt x="7" y="194"/>
                  <a:pt x="11" y="194"/>
                </a:cubicBezTo>
                <a:cubicBezTo>
                  <a:pt x="275" y="194"/>
                  <a:pt x="275" y="194"/>
                  <a:pt x="275" y="194"/>
                </a:cubicBezTo>
                <a:cubicBezTo>
                  <a:pt x="279" y="194"/>
                  <a:pt x="283" y="192"/>
                  <a:pt x="284" y="188"/>
                </a:cubicBezTo>
                <a:cubicBezTo>
                  <a:pt x="286" y="184"/>
                  <a:pt x="284" y="180"/>
                  <a:pt x="282" y="177"/>
                </a:cubicBezTo>
                <a:close/>
                <a:moveTo>
                  <a:pt x="46" y="24"/>
                </a:moveTo>
                <a:cubicBezTo>
                  <a:pt x="46" y="22"/>
                  <a:pt x="47" y="19"/>
                  <a:pt x="49" y="17"/>
                </a:cubicBezTo>
                <a:cubicBezTo>
                  <a:pt x="51" y="15"/>
                  <a:pt x="53" y="14"/>
                  <a:pt x="56" y="14"/>
                </a:cubicBezTo>
                <a:cubicBezTo>
                  <a:pt x="230" y="14"/>
                  <a:pt x="230" y="14"/>
                  <a:pt x="230" y="14"/>
                </a:cubicBezTo>
                <a:cubicBezTo>
                  <a:pt x="233" y="14"/>
                  <a:pt x="235" y="15"/>
                  <a:pt x="237" y="17"/>
                </a:cubicBezTo>
                <a:cubicBezTo>
                  <a:pt x="239" y="19"/>
                  <a:pt x="240" y="22"/>
                  <a:pt x="240" y="24"/>
                </a:cubicBezTo>
                <a:cubicBezTo>
                  <a:pt x="240" y="120"/>
                  <a:pt x="240" y="120"/>
                  <a:pt x="240" y="120"/>
                </a:cubicBezTo>
                <a:cubicBezTo>
                  <a:pt x="240" y="123"/>
                  <a:pt x="239" y="125"/>
                  <a:pt x="237" y="127"/>
                </a:cubicBezTo>
                <a:cubicBezTo>
                  <a:pt x="235" y="129"/>
                  <a:pt x="233" y="130"/>
                  <a:pt x="230" y="130"/>
                </a:cubicBezTo>
                <a:cubicBezTo>
                  <a:pt x="228" y="130"/>
                  <a:pt x="56" y="130"/>
                  <a:pt x="56" y="130"/>
                </a:cubicBezTo>
                <a:cubicBezTo>
                  <a:pt x="53" y="130"/>
                  <a:pt x="51" y="129"/>
                  <a:pt x="49" y="127"/>
                </a:cubicBezTo>
                <a:cubicBezTo>
                  <a:pt x="47" y="125"/>
                  <a:pt x="46" y="123"/>
                  <a:pt x="46" y="120"/>
                </a:cubicBezTo>
                <a:lnTo>
                  <a:pt x="46" y="24"/>
                </a:lnTo>
                <a:close/>
                <a:moveTo>
                  <a:pt x="43" y="143"/>
                </a:moveTo>
                <a:cubicBezTo>
                  <a:pt x="243" y="143"/>
                  <a:pt x="243" y="143"/>
                  <a:pt x="243" y="143"/>
                </a:cubicBezTo>
                <a:cubicBezTo>
                  <a:pt x="248" y="151"/>
                  <a:pt x="248" y="151"/>
                  <a:pt x="248" y="151"/>
                </a:cubicBezTo>
                <a:cubicBezTo>
                  <a:pt x="38" y="151"/>
                  <a:pt x="38" y="151"/>
                  <a:pt x="38" y="151"/>
                </a:cubicBezTo>
                <a:lnTo>
                  <a:pt x="43" y="143"/>
                </a:lnTo>
                <a:close/>
                <a:moveTo>
                  <a:pt x="34" y="157"/>
                </a:moveTo>
                <a:cubicBezTo>
                  <a:pt x="252" y="157"/>
                  <a:pt x="252" y="157"/>
                  <a:pt x="252" y="157"/>
                </a:cubicBezTo>
                <a:cubicBezTo>
                  <a:pt x="257" y="165"/>
                  <a:pt x="257" y="165"/>
                  <a:pt x="257" y="165"/>
                </a:cubicBezTo>
                <a:cubicBezTo>
                  <a:pt x="29" y="165"/>
                  <a:pt x="29" y="165"/>
                  <a:pt x="29" y="165"/>
                </a:cubicBezTo>
                <a:lnTo>
                  <a:pt x="34" y="157"/>
                </a:lnTo>
                <a:close/>
                <a:moveTo>
                  <a:pt x="97" y="179"/>
                </a:moveTo>
                <a:cubicBezTo>
                  <a:pt x="20" y="179"/>
                  <a:pt x="20" y="179"/>
                  <a:pt x="20" y="179"/>
                </a:cubicBezTo>
                <a:cubicBezTo>
                  <a:pt x="25" y="171"/>
                  <a:pt x="25" y="171"/>
                  <a:pt x="25" y="171"/>
                </a:cubicBezTo>
                <a:cubicBezTo>
                  <a:pt x="100" y="171"/>
                  <a:pt x="100" y="171"/>
                  <a:pt x="100" y="171"/>
                </a:cubicBezTo>
                <a:lnTo>
                  <a:pt x="97" y="179"/>
                </a:lnTo>
                <a:close/>
                <a:moveTo>
                  <a:pt x="189" y="179"/>
                </a:moveTo>
                <a:cubicBezTo>
                  <a:pt x="186" y="171"/>
                  <a:pt x="186" y="171"/>
                  <a:pt x="186" y="171"/>
                </a:cubicBezTo>
                <a:cubicBezTo>
                  <a:pt x="261" y="171"/>
                  <a:pt x="261" y="171"/>
                  <a:pt x="261" y="171"/>
                </a:cubicBezTo>
                <a:cubicBezTo>
                  <a:pt x="266" y="179"/>
                  <a:pt x="266" y="179"/>
                  <a:pt x="266" y="179"/>
                </a:cubicBezTo>
                <a:lnTo>
                  <a:pt x="189" y="179"/>
                </a:lnTo>
                <a:close/>
              </a:path>
            </a:pathLst>
          </a:custGeom>
          <a:solidFill>
            <a:srgbClr val="2DCCD9"/>
          </a:solidFill>
          <a:ln w="9525">
            <a:noFill/>
          </a:ln>
        </p:spPr>
        <p:txBody>
          <a:bodyPr/>
          <a:p>
            <a:pPr>
              <a:lnSpc>
                <a:spcPct val="100000"/>
              </a:lnSpc>
            </a:pPr>
            <a:endParaRPr>
              <a:solidFill>
                <a:srgbClr val="000000"/>
              </a:solidFill>
              <a:latin typeface="Calibri" panose="020F0502020204030204" charset="0"/>
              <a:ea typeface="宋体" panose="02010600030101010101" pitchFamily="2" charset="-122"/>
              <a:sym typeface="宋体" panose="02010600030101010101" pitchFamily="2" charset="-122"/>
            </a:endParaRPr>
          </a:p>
        </p:txBody>
      </p:sp>
      <p:sp>
        <p:nvSpPr>
          <p:cNvPr id="12313" name="泪滴形 40"/>
          <p:cNvSpPr/>
          <p:nvPr/>
        </p:nvSpPr>
        <p:spPr>
          <a:xfrm rot="8100000">
            <a:off x="1614488" y="3732213"/>
            <a:ext cx="730250" cy="730250"/>
          </a:xfrm>
          <a:custGeom>
            <a:avLst/>
            <a:gdLst/>
            <a:ahLst/>
            <a:cxnLst/>
            <a:pathLst/>
          </a:custGeom>
          <a:noFill/>
          <a:ln w="9525">
            <a:noFill/>
          </a:ln>
        </p:spPr>
        <p:txBody>
          <a:bodyPr/>
          <a:p>
            <a:pPr>
              <a:lnSpc>
                <a:spcPct val="100000"/>
              </a:lnSpc>
            </a:pPr>
            <a:endParaRPr>
              <a:solidFill>
                <a:srgbClr val="000000"/>
              </a:solidFill>
              <a:latin typeface="Calibri" panose="020F0502020204030204" charset="0"/>
              <a:ea typeface="宋体" panose="02010600030101010101" pitchFamily="2" charset="-122"/>
              <a:sym typeface="宋体" panose="02010600030101010101" pitchFamily="2" charset="-122"/>
            </a:endParaRPr>
          </a:p>
        </p:txBody>
      </p:sp>
      <p:sp>
        <p:nvSpPr>
          <p:cNvPr id="12314" name="泪滴形 40"/>
          <p:cNvSpPr/>
          <p:nvPr/>
        </p:nvSpPr>
        <p:spPr>
          <a:xfrm rot="8100000">
            <a:off x="1614488" y="5030788"/>
            <a:ext cx="730250" cy="730250"/>
          </a:xfrm>
          <a:custGeom>
            <a:avLst/>
            <a:gdLst/>
            <a:ahLst/>
            <a:cxnLst/>
            <a:pathLst/>
          </a:custGeom>
          <a:noFill/>
          <a:ln w="9525">
            <a:noFill/>
          </a:ln>
        </p:spPr>
        <p:txBody>
          <a:bodyPr/>
          <a:p>
            <a:pPr>
              <a:lnSpc>
                <a:spcPct val="100000"/>
              </a:lnSpc>
            </a:pPr>
            <a:endParaRPr>
              <a:solidFill>
                <a:srgbClr val="000000"/>
              </a:solidFill>
              <a:latin typeface="Calibri" panose="020F0502020204030204" charset="0"/>
              <a:ea typeface="宋体" panose="02010600030101010101" pitchFamily="2" charset="-122"/>
              <a:sym typeface="宋体" panose="02010600030101010101" pitchFamily="2" charset="-122"/>
            </a:endParaRPr>
          </a:p>
        </p:txBody>
      </p:sp>
      <p:sp>
        <p:nvSpPr>
          <p:cNvPr id="12315" name="泪滴形 40"/>
          <p:cNvSpPr/>
          <p:nvPr/>
        </p:nvSpPr>
        <p:spPr>
          <a:xfrm rot="8100000">
            <a:off x="7286625" y="4991100"/>
            <a:ext cx="730250" cy="730250"/>
          </a:xfrm>
          <a:custGeom>
            <a:avLst/>
            <a:gdLst/>
            <a:ahLst/>
            <a:cxnLst/>
            <a:pathLst/>
          </a:custGeom>
          <a:noFill/>
          <a:ln w="9525">
            <a:noFill/>
          </a:ln>
        </p:spPr>
        <p:txBody>
          <a:bodyPr/>
          <a:p>
            <a:pPr>
              <a:lnSpc>
                <a:spcPct val="100000"/>
              </a:lnSpc>
            </a:pPr>
            <a:endParaRPr>
              <a:solidFill>
                <a:srgbClr val="000000"/>
              </a:solidFill>
              <a:latin typeface="Calibri" panose="020F0502020204030204" charset="0"/>
              <a:ea typeface="宋体" panose="02010600030101010101" pitchFamily="2" charset="-122"/>
              <a:sym typeface="宋体" panose="02010600030101010101" pitchFamily="2" charset="-122"/>
            </a:endParaRPr>
          </a:p>
        </p:txBody>
      </p:sp>
      <p:sp>
        <p:nvSpPr>
          <p:cNvPr id="12316" name="泪滴形 40"/>
          <p:cNvSpPr/>
          <p:nvPr/>
        </p:nvSpPr>
        <p:spPr>
          <a:xfrm rot="8100000">
            <a:off x="7275513" y="3706813"/>
            <a:ext cx="730250" cy="730250"/>
          </a:xfrm>
          <a:custGeom>
            <a:avLst/>
            <a:gdLst/>
            <a:ahLst/>
            <a:cxnLst/>
            <a:pathLst/>
          </a:custGeom>
          <a:noFill/>
          <a:ln w="9525">
            <a:noFill/>
          </a:ln>
        </p:spPr>
        <p:txBody>
          <a:bodyPr/>
          <a:p>
            <a:pPr>
              <a:lnSpc>
                <a:spcPct val="100000"/>
              </a:lnSpc>
            </a:pPr>
            <a:endParaRPr>
              <a:solidFill>
                <a:srgbClr val="000000"/>
              </a:solidFill>
              <a:latin typeface="Calibri" panose="020F0502020204030204" charset="0"/>
              <a:ea typeface="宋体" panose="02010600030101010101" pitchFamily="2" charset="-122"/>
              <a:sym typeface="宋体" panose="02010600030101010101" pitchFamily="2" charset="-122"/>
            </a:endParaRPr>
          </a:p>
        </p:txBody>
      </p:sp>
      <p:sp>
        <p:nvSpPr>
          <p:cNvPr id="12317" name="泪滴形 40"/>
          <p:cNvSpPr/>
          <p:nvPr/>
        </p:nvSpPr>
        <p:spPr>
          <a:xfrm rot="8100000">
            <a:off x="7232650" y="2455863"/>
            <a:ext cx="730250" cy="730250"/>
          </a:xfrm>
          <a:custGeom>
            <a:avLst/>
            <a:gdLst/>
            <a:ahLst/>
            <a:cxnLst/>
            <a:pathLst/>
          </a:custGeom>
          <a:noFill/>
          <a:ln w="9525">
            <a:noFill/>
          </a:ln>
        </p:spPr>
        <p:txBody>
          <a:bodyPr/>
          <a:p>
            <a:pPr>
              <a:lnSpc>
                <a:spcPct val="100000"/>
              </a:lnSpc>
            </a:pPr>
            <a:endParaRPr>
              <a:solidFill>
                <a:srgbClr val="000000"/>
              </a:solidFill>
              <a:latin typeface="Calibri" panose="020F0502020204030204" charset="0"/>
              <a:ea typeface="宋体" panose="02010600030101010101" pitchFamily="2" charset="-122"/>
              <a:sym typeface="宋体" panose="02010600030101010101" pitchFamily="2" charset="-122"/>
            </a:endParaRPr>
          </a:p>
        </p:txBody>
      </p:sp>
      <p:sp>
        <p:nvSpPr>
          <p:cNvPr id="12318" name="泪滴形 40"/>
          <p:cNvSpPr/>
          <p:nvPr/>
        </p:nvSpPr>
        <p:spPr>
          <a:xfrm rot="8100000">
            <a:off x="7234238" y="1122363"/>
            <a:ext cx="730250" cy="730250"/>
          </a:xfrm>
          <a:custGeom>
            <a:avLst/>
            <a:gdLst/>
            <a:ahLst/>
            <a:cxnLst/>
            <a:pathLst/>
          </a:custGeom>
          <a:noFill/>
          <a:ln w="9525">
            <a:noFill/>
          </a:ln>
        </p:spPr>
        <p:txBody>
          <a:bodyPr/>
          <a:p>
            <a:pPr>
              <a:lnSpc>
                <a:spcPct val="100000"/>
              </a:lnSpc>
            </a:pPr>
            <a:endParaRPr>
              <a:solidFill>
                <a:srgbClr val="000000"/>
              </a:solidFill>
              <a:latin typeface="Calibri" panose="020F0502020204030204" charset="0"/>
              <a:ea typeface="宋体" panose="02010600030101010101" pitchFamily="2" charset="-122"/>
              <a:sym typeface="宋体" panose="02010600030101010101" pitchFamily="2" charset="-122"/>
            </a:endParaRPr>
          </a:p>
        </p:txBody>
      </p:sp>
      <p:sp>
        <p:nvSpPr>
          <p:cNvPr id="12319" name="Freeform 17"/>
          <p:cNvSpPr>
            <a:spLocks noEditPoints="1"/>
          </p:cNvSpPr>
          <p:nvPr/>
        </p:nvSpPr>
        <p:spPr>
          <a:xfrm>
            <a:off x="1754982" y="3894138"/>
            <a:ext cx="449262" cy="358775"/>
          </a:xfrm>
          <a:custGeom>
            <a:avLst/>
            <a:gdLst>
              <a:gd name="txL" fmla="*/ 0 w 400"/>
              <a:gd name="txT" fmla="*/ 0 h 320"/>
              <a:gd name="txR" fmla="*/ 400 w 400"/>
              <a:gd name="txB" fmla="*/ 320 h 320"/>
            </a:gdLst>
            <a:ahLst/>
            <a:cxnLst>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0"/>
              </a:cxn>
              <a:cxn ang="0">
                <a:pos x="2147483647" y="0"/>
              </a:cxn>
              <a:cxn ang="0">
                <a:pos x="2147483647" y="2147483647"/>
              </a:cxn>
              <a:cxn ang="0">
                <a:pos x="2147483647" y="2147483647"/>
              </a:cxn>
              <a:cxn ang="0">
                <a:pos x="2147483647" y="2147483647"/>
              </a:cxn>
              <a:cxn ang="0">
                <a:pos x="2147483647" y="2147483647"/>
              </a:cxn>
              <a:cxn ang="0">
                <a:pos x="0" y="2147483647"/>
              </a:cxn>
              <a:cxn ang="0">
                <a:pos x="0"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Lst>
            <a:rect l="txL" t="txT" r="txR" b="txB"/>
            <a:pathLst>
              <a:path w="400" h="320">
                <a:moveTo>
                  <a:pt x="200" y="120"/>
                </a:moveTo>
                <a:cubicBezTo>
                  <a:pt x="167" y="120"/>
                  <a:pt x="140" y="147"/>
                  <a:pt x="140" y="180"/>
                </a:cubicBezTo>
                <a:cubicBezTo>
                  <a:pt x="140" y="213"/>
                  <a:pt x="167" y="240"/>
                  <a:pt x="200" y="240"/>
                </a:cubicBezTo>
                <a:cubicBezTo>
                  <a:pt x="233" y="240"/>
                  <a:pt x="260" y="213"/>
                  <a:pt x="260" y="180"/>
                </a:cubicBezTo>
                <a:cubicBezTo>
                  <a:pt x="260" y="147"/>
                  <a:pt x="233" y="120"/>
                  <a:pt x="200" y="120"/>
                </a:cubicBezTo>
                <a:close/>
                <a:moveTo>
                  <a:pt x="360" y="60"/>
                </a:moveTo>
                <a:cubicBezTo>
                  <a:pt x="312" y="60"/>
                  <a:pt x="312" y="60"/>
                  <a:pt x="312" y="60"/>
                </a:cubicBezTo>
                <a:cubicBezTo>
                  <a:pt x="305" y="60"/>
                  <a:pt x="298" y="55"/>
                  <a:pt x="296" y="49"/>
                </a:cubicBezTo>
                <a:cubicBezTo>
                  <a:pt x="284" y="11"/>
                  <a:pt x="284" y="11"/>
                  <a:pt x="284" y="11"/>
                </a:cubicBezTo>
                <a:cubicBezTo>
                  <a:pt x="281" y="5"/>
                  <a:pt x="274" y="0"/>
                  <a:pt x="268" y="0"/>
                </a:cubicBezTo>
                <a:cubicBezTo>
                  <a:pt x="132" y="0"/>
                  <a:pt x="132" y="0"/>
                  <a:pt x="132" y="0"/>
                </a:cubicBezTo>
                <a:cubicBezTo>
                  <a:pt x="125" y="0"/>
                  <a:pt x="118" y="5"/>
                  <a:pt x="116" y="11"/>
                </a:cubicBezTo>
                <a:cubicBezTo>
                  <a:pt x="104" y="49"/>
                  <a:pt x="104" y="49"/>
                  <a:pt x="104" y="49"/>
                </a:cubicBezTo>
                <a:cubicBezTo>
                  <a:pt x="101" y="55"/>
                  <a:pt x="94" y="60"/>
                  <a:pt x="88" y="60"/>
                </a:cubicBezTo>
                <a:cubicBezTo>
                  <a:pt x="40" y="60"/>
                  <a:pt x="40" y="60"/>
                  <a:pt x="40" y="60"/>
                </a:cubicBezTo>
                <a:cubicBezTo>
                  <a:pt x="18" y="60"/>
                  <a:pt x="0" y="78"/>
                  <a:pt x="0" y="100"/>
                </a:cubicBezTo>
                <a:cubicBezTo>
                  <a:pt x="0" y="280"/>
                  <a:pt x="0" y="280"/>
                  <a:pt x="0" y="280"/>
                </a:cubicBezTo>
                <a:cubicBezTo>
                  <a:pt x="0" y="302"/>
                  <a:pt x="18" y="320"/>
                  <a:pt x="40" y="320"/>
                </a:cubicBezTo>
                <a:cubicBezTo>
                  <a:pt x="360" y="320"/>
                  <a:pt x="360" y="320"/>
                  <a:pt x="360" y="320"/>
                </a:cubicBezTo>
                <a:cubicBezTo>
                  <a:pt x="382" y="320"/>
                  <a:pt x="400" y="302"/>
                  <a:pt x="400" y="280"/>
                </a:cubicBezTo>
                <a:cubicBezTo>
                  <a:pt x="400" y="100"/>
                  <a:pt x="400" y="100"/>
                  <a:pt x="400" y="100"/>
                </a:cubicBezTo>
                <a:cubicBezTo>
                  <a:pt x="400" y="78"/>
                  <a:pt x="382" y="60"/>
                  <a:pt x="360" y="60"/>
                </a:cubicBezTo>
                <a:close/>
                <a:moveTo>
                  <a:pt x="200" y="280"/>
                </a:moveTo>
                <a:cubicBezTo>
                  <a:pt x="145" y="280"/>
                  <a:pt x="100" y="235"/>
                  <a:pt x="100" y="180"/>
                </a:cubicBezTo>
                <a:cubicBezTo>
                  <a:pt x="100" y="125"/>
                  <a:pt x="145" y="80"/>
                  <a:pt x="200" y="80"/>
                </a:cubicBezTo>
                <a:cubicBezTo>
                  <a:pt x="255" y="80"/>
                  <a:pt x="300" y="125"/>
                  <a:pt x="300" y="180"/>
                </a:cubicBezTo>
                <a:cubicBezTo>
                  <a:pt x="300" y="235"/>
                  <a:pt x="255" y="280"/>
                  <a:pt x="200" y="280"/>
                </a:cubicBezTo>
                <a:close/>
                <a:moveTo>
                  <a:pt x="346" y="128"/>
                </a:moveTo>
                <a:cubicBezTo>
                  <a:pt x="338" y="128"/>
                  <a:pt x="332" y="122"/>
                  <a:pt x="332" y="114"/>
                </a:cubicBezTo>
                <a:cubicBezTo>
                  <a:pt x="332" y="106"/>
                  <a:pt x="338" y="100"/>
                  <a:pt x="346" y="100"/>
                </a:cubicBezTo>
                <a:cubicBezTo>
                  <a:pt x="354" y="100"/>
                  <a:pt x="360" y="106"/>
                  <a:pt x="360" y="114"/>
                </a:cubicBezTo>
                <a:cubicBezTo>
                  <a:pt x="360" y="122"/>
                  <a:pt x="354" y="128"/>
                  <a:pt x="346" y="128"/>
                </a:cubicBezTo>
                <a:close/>
              </a:path>
            </a:pathLst>
          </a:custGeom>
          <a:solidFill>
            <a:srgbClr val="2DCCD9"/>
          </a:solidFill>
          <a:ln w="9525">
            <a:noFill/>
          </a:ln>
        </p:spPr>
        <p:txBody>
          <a:bodyPr/>
          <a:p>
            <a:pPr>
              <a:lnSpc>
                <a:spcPct val="100000"/>
              </a:lnSpc>
            </a:pPr>
            <a:endParaRPr>
              <a:solidFill>
                <a:srgbClr val="000000"/>
              </a:solidFill>
              <a:latin typeface="Calibri" panose="020F0502020204030204" charset="0"/>
              <a:ea typeface="宋体" panose="02010600030101010101" pitchFamily="2" charset="-122"/>
              <a:sym typeface="宋体" panose="02010600030101010101" pitchFamily="2" charset="-122"/>
            </a:endParaRPr>
          </a:p>
        </p:txBody>
      </p:sp>
      <p:sp>
        <p:nvSpPr>
          <p:cNvPr id="12320" name="Freeform 22"/>
          <p:cNvSpPr>
            <a:spLocks noEditPoints="1"/>
          </p:cNvSpPr>
          <p:nvPr/>
        </p:nvSpPr>
        <p:spPr>
          <a:xfrm>
            <a:off x="7476649" y="1322388"/>
            <a:ext cx="401637" cy="400050"/>
          </a:xfrm>
          <a:custGeom>
            <a:avLst/>
            <a:gdLst>
              <a:gd name="txL" fmla="*/ 0 w 316"/>
              <a:gd name="txT" fmla="*/ 0 h 316"/>
              <a:gd name="txR" fmla="*/ 316 w 316"/>
              <a:gd name="txB" fmla="*/ 316 h 316"/>
            </a:gdLst>
            <a:ahLst/>
            <a:cxnLst>
              <a:cxn ang="0">
                <a:pos x="2147483647" y="2147483647"/>
              </a:cxn>
              <a:cxn ang="0">
                <a:pos x="2147483647" y="2147483647"/>
              </a:cxn>
              <a:cxn ang="0">
                <a:pos x="2147483647" y="2147483647"/>
              </a:cxn>
              <a:cxn ang="0">
                <a:pos x="2147483647" y="2147483647"/>
              </a:cxn>
              <a:cxn ang="0">
                <a:pos x="0"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Lst>
            <a:rect l="txL" t="txT" r="txR" b="txB"/>
            <a:pathLst>
              <a:path w="316" h="316">
                <a:moveTo>
                  <a:pt x="287" y="29"/>
                </a:moveTo>
                <a:cubicBezTo>
                  <a:pt x="258" y="0"/>
                  <a:pt x="236" y="4"/>
                  <a:pt x="236" y="4"/>
                </a:cubicBezTo>
                <a:cubicBezTo>
                  <a:pt x="135" y="105"/>
                  <a:pt x="135" y="105"/>
                  <a:pt x="135" y="105"/>
                </a:cubicBezTo>
                <a:cubicBezTo>
                  <a:pt x="20" y="221"/>
                  <a:pt x="20" y="221"/>
                  <a:pt x="20" y="221"/>
                </a:cubicBezTo>
                <a:cubicBezTo>
                  <a:pt x="0" y="316"/>
                  <a:pt x="0" y="316"/>
                  <a:pt x="0" y="316"/>
                </a:cubicBezTo>
                <a:cubicBezTo>
                  <a:pt x="95" y="296"/>
                  <a:pt x="95" y="296"/>
                  <a:pt x="95" y="296"/>
                </a:cubicBezTo>
                <a:cubicBezTo>
                  <a:pt x="210" y="180"/>
                  <a:pt x="210" y="180"/>
                  <a:pt x="210" y="180"/>
                </a:cubicBezTo>
                <a:cubicBezTo>
                  <a:pt x="312" y="79"/>
                  <a:pt x="312" y="79"/>
                  <a:pt x="312" y="79"/>
                </a:cubicBezTo>
                <a:cubicBezTo>
                  <a:pt x="312" y="79"/>
                  <a:pt x="316" y="58"/>
                  <a:pt x="287" y="29"/>
                </a:cubicBezTo>
                <a:close/>
                <a:moveTo>
                  <a:pt x="89" y="284"/>
                </a:moveTo>
                <a:cubicBezTo>
                  <a:pt x="57" y="291"/>
                  <a:pt x="57" y="291"/>
                  <a:pt x="57" y="291"/>
                </a:cubicBezTo>
                <a:cubicBezTo>
                  <a:pt x="54" y="285"/>
                  <a:pt x="50" y="280"/>
                  <a:pt x="43" y="273"/>
                </a:cubicBezTo>
                <a:cubicBezTo>
                  <a:pt x="36" y="266"/>
                  <a:pt x="30" y="262"/>
                  <a:pt x="24" y="259"/>
                </a:cubicBezTo>
                <a:cubicBezTo>
                  <a:pt x="31" y="226"/>
                  <a:pt x="31" y="226"/>
                  <a:pt x="31" y="226"/>
                </a:cubicBezTo>
                <a:cubicBezTo>
                  <a:pt x="41" y="217"/>
                  <a:pt x="41" y="217"/>
                  <a:pt x="41" y="217"/>
                </a:cubicBezTo>
                <a:cubicBezTo>
                  <a:pt x="41" y="217"/>
                  <a:pt x="58" y="217"/>
                  <a:pt x="78" y="237"/>
                </a:cubicBezTo>
                <a:cubicBezTo>
                  <a:pt x="98" y="257"/>
                  <a:pt x="99" y="275"/>
                  <a:pt x="99" y="275"/>
                </a:cubicBezTo>
                <a:lnTo>
                  <a:pt x="89" y="284"/>
                </a:lnTo>
                <a:close/>
              </a:path>
            </a:pathLst>
          </a:custGeom>
          <a:solidFill>
            <a:srgbClr val="2DCCD9"/>
          </a:solidFill>
          <a:ln w="9525">
            <a:noFill/>
          </a:ln>
        </p:spPr>
        <p:txBody>
          <a:bodyPr/>
          <a:p>
            <a:pPr>
              <a:lnSpc>
                <a:spcPct val="100000"/>
              </a:lnSpc>
            </a:pPr>
            <a:endParaRPr>
              <a:solidFill>
                <a:srgbClr val="000000"/>
              </a:solidFill>
              <a:latin typeface="Calibri" panose="020F0502020204030204" charset="0"/>
              <a:ea typeface="宋体" panose="02010600030101010101" pitchFamily="2" charset="-122"/>
              <a:sym typeface="宋体" panose="02010600030101010101" pitchFamily="2" charset="-122"/>
            </a:endParaRPr>
          </a:p>
        </p:txBody>
      </p:sp>
      <p:sp>
        <p:nvSpPr>
          <p:cNvPr id="12321" name="Freeform 12"/>
          <p:cNvSpPr>
            <a:spLocks noEditPoints="1"/>
          </p:cNvSpPr>
          <p:nvPr/>
        </p:nvSpPr>
        <p:spPr>
          <a:xfrm>
            <a:off x="7497286" y="2611438"/>
            <a:ext cx="360363" cy="479425"/>
          </a:xfrm>
          <a:custGeom>
            <a:avLst/>
            <a:gdLst>
              <a:gd name="txL" fmla="*/ 0 w 90"/>
              <a:gd name="txT" fmla="*/ 0 h 119"/>
              <a:gd name="txR" fmla="*/ 90 w 90"/>
              <a:gd name="txB" fmla="*/ 119 h 119"/>
            </a:gdLst>
            <a:ahLst/>
            <a:cxnLst>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Lst>
            <a:rect l="txL" t="txT" r="txR" b="txB"/>
            <a:pathLst>
              <a:path w="90" h="119">
                <a:moveTo>
                  <a:pt x="19" y="4"/>
                </a:moveTo>
                <a:cubicBezTo>
                  <a:pt x="31" y="2"/>
                  <a:pt x="66" y="0"/>
                  <a:pt x="76" y="5"/>
                </a:cubicBezTo>
                <a:cubicBezTo>
                  <a:pt x="89" y="13"/>
                  <a:pt x="85" y="41"/>
                  <a:pt x="85" y="61"/>
                </a:cubicBezTo>
                <a:cubicBezTo>
                  <a:pt x="85" y="81"/>
                  <a:pt x="90" y="109"/>
                  <a:pt x="74" y="115"/>
                </a:cubicBezTo>
                <a:cubicBezTo>
                  <a:pt x="65" y="119"/>
                  <a:pt x="22" y="119"/>
                  <a:pt x="14" y="115"/>
                </a:cubicBezTo>
                <a:cubicBezTo>
                  <a:pt x="0" y="109"/>
                  <a:pt x="4" y="82"/>
                  <a:pt x="4" y="61"/>
                </a:cubicBezTo>
                <a:cubicBezTo>
                  <a:pt x="4" y="51"/>
                  <a:pt x="4" y="44"/>
                  <a:pt x="4" y="37"/>
                </a:cubicBezTo>
                <a:cubicBezTo>
                  <a:pt x="4" y="20"/>
                  <a:pt x="2" y="7"/>
                  <a:pt x="19" y="4"/>
                </a:cubicBezTo>
                <a:close/>
                <a:moveTo>
                  <a:pt x="14" y="55"/>
                </a:moveTo>
                <a:cubicBezTo>
                  <a:pt x="14" y="69"/>
                  <a:pt x="13" y="85"/>
                  <a:pt x="17" y="89"/>
                </a:cubicBezTo>
                <a:cubicBezTo>
                  <a:pt x="22" y="93"/>
                  <a:pt x="38" y="91"/>
                  <a:pt x="44" y="91"/>
                </a:cubicBezTo>
                <a:cubicBezTo>
                  <a:pt x="51" y="91"/>
                  <a:pt x="67" y="93"/>
                  <a:pt x="71" y="89"/>
                </a:cubicBezTo>
                <a:cubicBezTo>
                  <a:pt x="77" y="83"/>
                  <a:pt x="74" y="66"/>
                  <a:pt x="74" y="54"/>
                </a:cubicBezTo>
                <a:cubicBezTo>
                  <a:pt x="74" y="41"/>
                  <a:pt x="77" y="24"/>
                  <a:pt x="71" y="18"/>
                </a:cubicBezTo>
                <a:cubicBezTo>
                  <a:pt x="66" y="13"/>
                  <a:pt x="33" y="13"/>
                  <a:pt x="22" y="16"/>
                </a:cubicBezTo>
                <a:cubicBezTo>
                  <a:pt x="11" y="19"/>
                  <a:pt x="14" y="36"/>
                  <a:pt x="14" y="55"/>
                </a:cubicBezTo>
                <a:close/>
                <a:moveTo>
                  <a:pt x="45" y="110"/>
                </a:moveTo>
                <a:cubicBezTo>
                  <a:pt x="53" y="109"/>
                  <a:pt x="53" y="93"/>
                  <a:pt x="42" y="97"/>
                </a:cubicBezTo>
                <a:cubicBezTo>
                  <a:pt x="34" y="100"/>
                  <a:pt x="38" y="110"/>
                  <a:pt x="45" y="110"/>
                </a:cubicBezTo>
                <a:close/>
              </a:path>
            </a:pathLst>
          </a:custGeom>
          <a:solidFill>
            <a:srgbClr val="2DCCD9"/>
          </a:solidFill>
          <a:ln w="9525">
            <a:noFill/>
          </a:ln>
        </p:spPr>
        <p:txBody>
          <a:bodyPr/>
          <a:p>
            <a:pPr>
              <a:lnSpc>
                <a:spcPct val="100000"/>
              </a:lnSpc>
            </a:pPr>
            <a:endParaRPr>
              <a:solidFill>
                <a:srgbClr val="000000"/>
              </a:solidFill>
              <a:latin typeface="Calibri" panose="020F0502020204030204" charset="0"/>
              <a:ea typeface="宋体" panose="02010600030101010101" pitchFamily="2" charset="-122"/>
              <a:sym typeface="宋体" panose="02010600030101010101" pitchFamily="2" charset="-122"/>
            </a:endParaRPr>
          </a:p>
        </p:txBody>
      </p:sp>
      <p:pic>
        <p:nvPicPr>
          <p:cNvPr id="12322" name="Group 72"/>
          <p:cNvPicPr/>
          <p:nvPr/>
        </p:nvPicPr>
        <p:blipFill>
          <a:blip r:embed="rId2"/>
          <a:stretch>
            <a:fillRect/>
          </a:stretch>
        </p:blipFill>
        <p:spPr>
          <a:xfrm>
            <a:off x="1787525" y="5245100"/>
            <a:ext cx="384175" cy="379413"/>
          </a:xfrm>
          <a:prstGeom prst="rect">
            <a:avLst/>
          </a:prstGeom>
          <a:solidFill>
            <a:srgbClr val="2DCCD9"/>
          </a:solidFill>
          <a:ln w="9525">
            <a:noFill/>
          </a:ln>
        </p:spPr>
      </p:pic>
      <p:pic>
        <p:nvPicPr>
          <p:cNvPr id="12323" name="图片 13346" descr="微信图片_20180510150755"/>
          <p:cNvPicPr>
            <a:picLocks noChangeAspect="1"/>
          </p:cNvPicPr>
          <p:nvPr/>
        </p:nvPicPr>
        <p:blipFill>
          <a:blip r:embed="rId3"/>
          <a:stretch>
            <a:fillRect/>
          </a:stretch>
        </p:blipFill>
        <p:spPr>
          <a:xfrm>
            <a:off x="7455218" y="3856038"/>
            <a:ext cx="444500" cy="488950"/>
          </a:xfrm>
          <a:prstGeom prst="rect">
            <a:avLst/>
          </a:prstGeom>
          <a:solidFill>
            <a:srgbClr val="2DCCD9"/>
          </a:solidFill>
          <a:ln w="9525">
            <a:noFill/>
          </a:ln>
        </p:spPr>
      </p:pic>
      <p:sp>
        <p:nvSpPr>
          <p:cNvPr id="2" name="下弧形箭头 1"/>
          <p:cNvSpPr/>
          <p:nvPr/>
        </p:nvSpPr>
        <p:spPr>
          <a:xfrm rot="19020000">
            <a:off x="7407910" y="5168900"/>
            <a:ext cx="539115" cy="343535"/>
          </a:xfrm>
          <a:prstGeom prst="curvedUpArrow">
            <a:avLst/>
          </a:prstGeom>
          <a:solidFill>
            <a:srgbClr val="2DCC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solidFill>
                <a:schemeClr val="tx1"/>
              </a:solidFill>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rotWithShape="1">
          <a:blip r:embed="rId1"/>
          <a:stretch>
            <a:fillRect/>
          </a:stretch>
        </a:blipFill>
        <a:effectLst/>
      </p:bgPr>
    </p:bg>
    <p:spTree>
      <p:nvGrpSpPr>
        <p:cNvPr id="1" name=""/>
        <p:cNvGrpSpPr/>
        <p:nvPr/>
      </p:nvGrpSpPr>
      <p:grpSpPr/>
      <p:sp>
        <p:nvSpPr>
          <p:cNvPr id="15362" name="矩形 6"/>
          <p:cNvSpPr/>
          <p:nvPr/>
        </p:nvSpPr>
        <p:spPr>
          <a:xfrm>
            <a:off x="3619500" y="-23812"/>
            <a:ext cx="4953000" cy="719137"/>
          </a:xfrm>
          <a:prstGeom prst="rect">
            <a:avLst/>
          </a:prstGeom>
          <a:solidFill>
            <a:srgbClr val="1CAEBC"/>
          </a:solidFill>
          <a:ln w="12700">
            <a:noFill/>
          </a:ln>
        </p:spPr>
        <p:txBody>
          <a:bodyPr anchor="ctr"/>
          <a:p>
            <a:pPr algn="ctr">
              <a:lnSpc>
                <a:spcPct val="100000"/>
              </a:lnSpc>
            </a:pPr>
            <a:endParaRPr>
              <a:solidFill>
                <a:srgbClr val="FFFFFF"/>
              </a:solidFill>
              <a:latin typeface="宋体" panose="02010600030101010101" pitchFamily="2" charset="-122"/>
              <a:ea typeface="宋体" panose="02010600030101010101" pitchFamily="2" charset="-122"/>
              <a:sym typeface="宋体" panose="02010600030101010101" pitchFamily="2" charset="-122"/>
            </a:endParaRPr>
          </a:p>
        </p:txBody>
      </p:sp>
      <p:sp>
        <p:nvSpPr>
          <p:cNvPr id="15363" name="文本框 7"/>
          <p:cNvSpPr/>
          <p:nvPr/>
        </p:nvSpPr>
        <p:spPr>
          <a:xfrm>
            <a:off x="4282123" y="90805"/>
            <a:ext cx="3627755" cy="521970"/>
          </a:xfrm>
          <a:prstGeom prst="rect">
            <a:avLst/>
          </a:prstGeom>
          <a:noFill/>
          <a:ln w="9525">
            <a:noFill/>
          </a:ln>
        </p:spPr>
        <p:txBody>
          <a:bodyPr wrap="square">
            <a:spAutoFit/>
          </a:bodyPr>
          <a:p>
            <a:pPr algn="ctr">
              <a:lnSpc>
                <a:spcPct val="100000"/>
              </a:lnSpc>
            </a:pPr>
            <a:r>
              <a:rPr lang="zh-CN" altLang="en-US" sz="2800" dirty="0">
                <a:solidFill>
                  <a:schemeClr val="bg1"/>
                </a:solidFill>
                <a:latin typeface="思源黑体 CN" panose="020B0400000000000000" charset="-122"/>
                <a:ea typeface="思源黑体 CN" panose="020B0400000000000000" charset="-122"/>
                <a:sym typeface="思源黑体 CN" panose="020B0400000000000000" charset="-122"/>
              </a:rPr>
              <a:t>云签约产品优势</a:t>
            </a:r>
            <a:endParaRPr lang="zh-CN" altLang="en-US" dirty="0">
              <a:ea typeface="宋体" panose="02010600030101010101" pitchFamily="2" charset="-122"/>
            </a:endParaRPr>
          </a:p>
        </p:txBody>
      </p:sp>
      <p:sp>
        <p:nvSpPr>
          <p:cNvPr id="15364" name="文本框 16388"/>
          <p:cNvSpPr/>
          <p:nvPr/>
        </p:nvSpPr>
        <p:spPr>
          <a:xfrm>
            <a:off x="977900" y="1476375"/>
            <a:ext cx="2778125" cy="368300"/>
          </a:xfrm>
          <a:prstGeom prst="rect">
            <a:avLst/>
          </a:prstGeom>
          <a:noFill/>
          <a:ln w="9525">
            <a:noFill/>
          </a:ln>
        </p:spPr>
        <p:txBody>
          <a:bodyPr vert="horz" wrap="none" anchor="t">
            <a:spAutoFit/>
          </a:bodyPr>
          <a:p>
            <a:pPr algn="ctr">
              <a:lnSpc>
                <a:spcPct val="100000"/>
              </a:lnSpc>
            </a:pPr>
            <a:r>
              <a:rPr lang="zh-CN" altLang="en-US" dirty="0">
                <a:solidFill>
                  <a:srgbClr val="1CAEBC"/>
                </a:solidFill>
                <a:latin typeface="思源黑体 CN" panose="020B0400000000000000" charset="-122"/>
                <a:ea typeface="思源黑体 CN" panose="020B0400000000000000" charset="-122"/>
                <a:sym typeface="思源黑体 CN" panose="020B0400000000000000" charset="-122"/>
              </a:rPr>
              <a:t>HR无需录入大量雇员信息</a:t>
            </a:r>
            <a:endParaRPr lang="zh-CN" altLang="en-US" dirty="0">
              <a:ea typeface="宋体" panose="02010600030101010101" pitchFamily="2" charset="-122"/>
            </a:endParaRPr>
          </a:p>
        </p:txBody>
      </p:sp>
      <p:sp>
        <p:nvSpPr>
          <p:cNvPr id="15365" name="文本框 16390"/>
          <p:cNvSpPr/>
          <p:nvPr/>
        </p:nvSpPr>
        <p:spPr>
          <a:xfrm>
            <a:off x="777875" y="1979613"/>
            <a:ext cx="3184525" cy="901700"/>
          </a:xfrm>
          <a:prstGeom prst="rect">
            <a:avLst/>
          </a:prstGeom>
          <a:noFill/>
          <a:ln w="9525">
            <a:noFill/>
          </a:ln>
        </p:spPr>
        <p:txBody>
          <a:bodyPr vert="horz" wrap="square" anchor="t">
            <a:spAutoFit/>
          </a:bodyPr>
          <a:p>
            <a:pPr algn="just">
              <a:lnSpc>
                <a:spcPct val="110000"/>
              </a:lnSpc>
            </a:pPr>
            <a:r>
              <a:rPr lang="zh-CN" altLang="en-US" sz="1200" dirty="0">
                <a:solidFill>
                  <a:srgbClr val="000000"/>
                </a:solidFill>
                <a:latin typeface="思源黑体 CN" panose="020B0400000000000000" charset="-122"/>
                <a:ea typeface="思源黑体 CN" panose="020B0400000000000000" charset="-122"/>
                <a:sym typeface="思源黑体 CN" panose="020B0400000000000000" charset="-122"/>
              </a:rPr>
              <a:t>          HR在批量创建万人劳动合同时无需人工详细填写雇员信息，系统自动提取填充或员工反向协同自动填充，批量管理。实现高效、快捷、即时。</a:t>
            </a:r>
            <a:endParaRPr lang="zh-CN" altLang="en-US" dirty="0">
              <a:ea typeface="宋体" panose="02010600030101010101" pitchFamily="2" charset="-122"/>
            </a:endParaRPr>
          </a:p>
        </p:txBody>
      </p:sp>
      <p:sp>
        <p:nvSpPr>
          <p:cNvPr id="15366" name="直接连接符 4"/>
          <p:cNvSpPr/>
          <p:nvPr/>
        </p:nvSpPr>
        <p:spPr>
          <a:xfrm>
            <a:off x="4248150" y="1476375"/>
            <a:ext cx="1588" cy="1519238"/>
          </a:xfrm>
          <a:prstGeom prst="line">
            <a:avLst/>
          </a:prstGeom>
          <a:ln w="6350" cap="flat" cmpd="sng">
            <a:solidFill>
              <a:srgbClr val="1CAEBC"/>
            </a:solidFill>
            <a:prstDash val="solid"/>
            <a:bevel/>
            <a:headEnd type="none" w="med" len="med"/>
            <a:tailEnd type="none" w="med" len="med"/>
          </a:ln>
        </p:spPr>
      </p:sp>
      <p:pic>
        <p:nvPicPr>
          <p:cNvPr id="15367" name="图片 9"/>
          <p:cNvPicPr>
            <a:picLocks noChangeAspect="1"/>
          </p:cNvPicPr>
          <p:nvPr/>
        </p:nvPicPr>
        <p:blipFill>
          <a:blip r:embed="rId2"/>
          <a:stretch>
            <a:fillRect/>
          </a:stretch>
        </p:blipFill>
        <p:spPr>
          <a:xfrm>
            <a:off x="850900" y="3054350"/>
            <a:ext cx="3040063" cy="1633538"/>
          </a:xfrm>
          <a:prstGeom prst="rect">
            <a:avLst/>
          </a:prstGeom>
          <a:noFill/>
          <a:ln w="9525">
            <a:noFill/>
          </a:ln>
        </p:spPr>
      </p:pic>
      <p:sp>
        <p:nvSpPr>
          <p:cNvPr id="15368" name="文本框 16394"/>
          <p:cNvSpPr/>
          <p:nvPr/>
        </p:nvSpPr>
        <p:spPr>
          <a:xfrm>
            <a:off x="1520825" y="4889500"/>
            <a:ext cx="1554163" cy="368300"/>
          </a:xfrm>
          <a:prstGeom prst="rect">
            <a:avLst/>
          </a:prstGeom>
          <a:noFill/>
          <a:ln w="9525">
            <a:noFill/>
          </a:ln>
        </p:spPr>
        <p:txBody>
          <a:bodyPr vert="horz" wrap="none" anchor="t">
            <a:spAutoFit/>
          </a:bodyPr>
          <a:p>
            <a:pPr algn="ctr">
              <a:lnSpc>
                <a:spcPct val="100000"/>
              </a:lnSpc>
            </a:pPr>
            <a:r>
              <a:rPr lang="zh-CN" altLang="en-US" dirty="0">
                <a:solidFill>
                  <a:srgbClr val="1CAEBC"/>
                </a:solidFill>
                <a:latin typeface="思源黑体 CN" panose="020B0400000000000000" charset="-122"/>
                <a:ea typeface="思源黑体 CN" panose="020B0400000000000000" charset="-122"/>
                <a:sym typeface="思源黑体 CN" panose="020B0400000000000000" charset="-122"/>
              </a:rPr>
              <a:t>快速推送签约</a:t>
            </a:r>
            <a:endParaRPr lang="zh-CN" altLang="en-US" dirty="0">
              <a:ea typeface="宋体" panose="02010600030101010101" pitchFamily="2" charset="-122"/>
            </a:endParaRPr>
          </a:p>
        </p:txBody>
      </p:sp>
      <p:sp>
        <p:nvSpPr>
          <p:cNvPr id="15369" name="文本框 16395"/>
          <p:cNvSpPr/>
          <p:nvPr/>
        </p:nvSpPr>
        <p:spPr>
          <a:xfrm>
            <a:off x="777875" y="5373688"/>
            <a:ext cx="3184525" cy="829945"/>
          </a:xfrm>
          <a:prstGeom prst="rect">
            <a:avLst/>
          </a:prstGeom>
          <a:noFill/>
          <a:ln w="9525">
            <a:noFill/>
          </a:ln>
        </p:spPr>
        <p:txBody>
          <a:bodyPr vert="horz" wrap="square" anchor="t">
            <a:spAutoFit/>
          </a:bodyPr>
          <a:p>
            <a:pPr algn="just">
              <a:lnSpc>
                <a:spcPct val="100000"/>
              </a:lnSpc>
            </a:pPr>
            <a:r>
              <a:rPr lang="x-none" altLang="zh-CN" sz="1200" dirty="0">
                <a:solidFill>
                  <a:schemeClr val="tx1"/>
                </a:solidFill>
                <a:latin typeface="思源黑体 CN" panose="020B0400000000000000" charset="-122"/>
                <a:ea typeface="思源黑体 CN" panose="020B0400000000000000" charset="-122"/>
                <a:sym typeface="思源黑体 CN" panose="020B0400000000000000" charset="-122"/>
              </a:rPr>
              <a:t>         </a:t>
            </a:r>
            <a:r>
              <a:rPr lang="zh-CN" altLang="en-US" sz="1200" dirty="0">
                <a:solidFill>
                  <a:schemeClr val="tx1"/>
                </a:solidFill>
                <a:latin typeface="思源黑体 CN" panose="020B0400000000000000" charset="-122"/>
                <a:ea typeface="思源黑体 CN" panose="020B0400000000000000" charset="-122"/>
                <a:sym typeface="思源黑体 CN" panose="020B0400000000000000" charset="-122"/>
              </a:rPr>
              <a:t>短信、H5、微信、二维码、App快速推送签约通知并极速触签。也提供API接口，支持企业官网、微信、App、H5、EHR、ERP等系统对接。</a:t>
            </a:r>
            <a:endParaRPr lang="zh-CN" altLang="en-US" dirty="0">
              <a:ea typeface="宋体" panose="02010600030101010101" pitchFamily="2" charset="-122"/>
            </a:endParaRPr>
          </a:p>
        </p:txBody>
      </p:sp>
      <p:sp>
        <p:nvSpPr>
          <p:cNvPr id="15370" name="文本框 16389"/>
          <p:cNvSpPr/>
          <p:nvPr/>
        </p:nvSpPr>
        <p:spPr>
          <a:xfrm>
            <a:off x="5235575" y="1476375"/>
            <a:ext cx="1782763" cy="368300"/>
          </a:xfrm>
          <a:prstGeom prst="rect">
            <a:avLst/>
          </a:prstGeom>
          <a:noFill/>
          <a:ln w="9525">
            <a:noFill/>
          </a:ln>
        </p:spPr>
        <p:txBody>
          <a:bodyPr vert="horz" wrap="none" anchor="t">
            <a:spAutoFit/>
          </a:bodyPr>
          <a:p>
            <a:pPr>
              <a:lnSpc>
                <a:spcPct val="100000"/>
              </a:lnSpc>
            </a:pPr>
            <a:r>
              <a:rPr lang="zh-CN" altLang="en-US" dirty="0">
                <a:solidFill>
                  <a:srgbClr val="1CAEBC"/>
                </a:solidFill>
                <a:latin typeface="思源黑体 CN" panose="020B0400000000000000" charset="-122"/>
                <a:ea typeface="思源黑体 CN" panose="020B0400000000000000" charset="-122"/>
                <a:sym typeface="思源黑体 CN" panose="020B0400000000000000" charset="-122"/>
              </a:rPr>
              <a:t>一键批量混合签</a:t>
            </a:r>
            <a:endParaRPr lang="zh-CN" altLang="en-US" dirty="0">
              <a:ea typeface="宋体" panose="02010600030101010101" pitchFamily="2" charset="-122"/>
            </a:endParaRPr>
          </a:p>
        </p:txBody>
      </p:sp>
      <p:sp>
        <p:nvSpPr>
          <p:cNvPr id="15371" name="文本框 16391"/>
          <p:cNvSpPr/>
          <p:nvPr/>
        </p:nvSpPr>
        <p:spPr>
          <a:xfrm>
            <a:off x="4533900" y="1979613"/>
            <a:ext cx="3184525" cy="699135"/>
          </a:xfrm>
          <a:prstGeom prst="rect">
            <a:avLst/>
          </a:prstGeom>
          <a:noFill/>
          <a:ln w="9525">
            <a:noFill/>
          </a:ln>
        </p:spPr>
        <p:txBody>
          <a:bodyPr vert="horz" wrap="square" anchor="t">
            <a:spAutoFit/>
          </a:bodyPr>
          <a:p>
            <a:pPr algn="just">
              <a:lnSpc>
                <a:spcPct val="110000"/>
              </a:lnSpc>
            </a:pPr>
            <a:r>
              <a:rPr lang="x-none" altLang="zh-CN" sz="1200" dirty="0">
                <a:solidFill>
                  <a:srgbClr val="000000"/>
                </a:solidFill>
                <a:latin typeface="思源黑体 CN" panose="020B0400000000000000" charset="-122"/>
                <a:ea typeface="思源黑体 CN" panose="020B0400000000000000" charset="-122"/>
                <a:sym typeface="思源黑体 CN" panose="020B0400000000000000" charset="-122"/>
              </a:rPr>
              <a:t>         </a:t>
            </a:r>
            <a:r>
              <a:rPr lang="zh-CN" altLang="en-US" sz="1200" dirty="0">
                <a:solidFill>
                  <a:srgbClr val="000000"/>
                </a:solidFill>
                <a:latin typeface="思源黑体 CN" panose="020B0400000000000000" charset="-122"/>
                <a:ea typeface="思源黑体 CN" panose="020B0400000000000000" charset="-122"/>
                <a:sym typeface="思源黑体 CN" panose="020B0400000000000000" charset="-122"/>
              </a:rPr>
              <a:t>批量审核雇员方信息完整性，一键秒签万人劳动合同；支持劳动合同附带多种格式的附件、多文件合并签章、批量管理。</a:t>
            </a:r>
            <a:endParaRPr lang="zh-CN" altLang="en-US" dirty="0">
              <a:ea typeface="宋体" panose="02010600030101010101" pitchFamily="2" charset="-122"/>
            </a:endParaRPr>
          </a:p>
        </p:txBody>
      </p:sp>
      <p:sp>
        <p:nvSpPr>
          <p:cNvPr id="15372" name="文本框 16392"/>
          <p:cNvSpPr/>
          <p:nvPr/>
        </p:nvSpPr>
        <p:spPr>
          <a:xfrm>
            <a:off x="9039225" y="1476375"/>
            <a:ext cx="1782763" cy="368300"/>
          </a:xfrm>
          <a:prstGeom prst="rect">
            <a:avLst/>
          </a:prstGeom>
          <a:noFill/>
          <a:ln w="9525">
            <a:noFill/>
          </a:ln>
        </p:spPr>
        <p:txBody>
          <a:bodyPr vert="horz" wrap="none" anchor="t">
            <a:spAutoFit/>
          </a:bodyPr>
          <a:p>
            <a:pPr>
              <a:lnSpc>
                <a:spcPct val="100000"/>
              </a:lnSpc>
            </a:pPr>
            <a:r>
              <a:rPr lang="zh-CN" altLang="en-US" dirty="0">
                <a:solidFill>
                  <a:srgbClr val="1CAEBC"/>
                </a:solidFill>
                <a:latin typeface="思源黑体 CN" panose="020B0400000000000000" charset="-122"/>
                <a:ea typeface="思源黑体 CN" panose="020B0400000000000000" charset="-122"/>
                <a:sym typeface="思源黑体 CN" panose="020B0400000000000000" charset="-122"/>
              </a:rPr>
              <a:t>签署印记可追溯</a:t>
            </a:r>
            <a:endParaRPr lang="zh-CN" altLang="en-US" dirty="0">
              <a:ea typeface="宋体" panose="02010600030101010101" pitchFamily="2" charset="-122"/>
            </a:endParaRPr>
          </a:p>
        </p:txBody>
      </p:sp>
      <p:sp>
        <p:nvSpPr>
          <p:cNvPr id="15373" name="文本框 16393"/>
          <p:cNvSpPr/>
          <p:nvPr/>
        </p:nvSpPr>
        <p:spPr>
          <a:xfrm>
            <a:off x="8337550" y="1979613"/>
            <a:ext cx="3184525" cy="699135"/>
          </a:xfrm>
          <a:prstGeom prst="rect">
            <a:avLst/>
          </a:prstGeom>
          <a:noFill/>
          <a:ln w="9525">
            <a:noFill/>
          </a:ln>
        </p:spPr>
        <p:txBody>
          <a:bodyPr vert="horz" wrap="square" anchor="t">
            <a:spAutoFit/>
          </a:bodyPr>
          <a:p>
            <a:pPr algn="just">
              <a:lnSpc>
                <a:spcPct val="110000"/>
              </a:lnSpc>
            </a:pPr>
            <a:r>
              <a:rPr lang="x-none" altLang="zh-CN" sz="1200" dirty="0">
                <a:solidFill>
                  <a:srgbClr val="000000"/>
                </a:solidFill>
                <a:latin typeface="思源黑体 CN" panose="020B0400000000000000" charset="-122"/>
                <a:ea typeface="思源黑体 CN" panose="020B0400000000000000" charset="-122"/>
                <a:sym typeface="思源黑体 CN" panose="020B0400000000000000" charset="-122"/>
              </a:rPr>
              <a:t>         </a:t>
            </a:r>
            <a:r>
              <a:rPr lang="zh-CN" altLang="en-US" sz="1200" dirty="0">
                <a:solidFill>
                  <a:srgbClr val="000000"/>
                </a:solidFill>
                <a:latin typeface="思源黑体 CN" panose="020B0400000000000000" charset="-122"/>
                <a:ea typeface="思源黑体 CN" panose="020B0400000000000000" charset="-122"/>
                <a:sym typeface="思源黑体 CN" panose="020B0400000000000000" charset="-122"/>
              </a:rPr>
              <a:t>合同双方发出时间、接收时间、登陆时间、签署时间、催签次数和时间、协商过程、认证情况均可查可追溯。</a:t>
            </a:r>
            <a:endParaRPr lang="zh-CN" altLang="en-US" dirty="0">
              <a:ea typeface="宋体" panose="02010600030101010101" pitchFamily="2" charset="-122"/>
            </a:endParaRPr>
          </a:p>
        </p:txBody>
      </p:sp>
      <p:sp>
        <p:nvSpPr>
          <p:cNvPr id="15374" name="文本框 16396"/>
          <p:cNvSpPr/>
          <p:nvPr/>
        </p:nvSpPr>
        <p:spPr>
          <a:xfrm>
            <a:off x="5349875" y="4889500"/>
            <a:ext cx="1554163" cy="368300"/>
          </a:xfrm>
          <a:prstGeom prst="rect">
            <a:avLst/>
          </a:prstGeom>
          <a:noFill/>
          <a:ln w="9525">
            <a:noFill/>
          </a:ln>
        </p:spPr>
        <p:txBody>
          <a:bodyPr vert="horz" wrap="none" anchor="t">
            <a:spAutoFit/>
          </a:bodyPr>
          <a:p>
            <a:pPr>
              <a:lnSpc>
                <a:spcPct val="100000"/>
              </a:lnSpc>
            </a:pPr>
            <a:r>
              <a:rPr lang="zh-CN" altLang="en-US" dirty="0">
                <a:solidFill>
                  <a:srgbClr val="1CAEBC"/>
                </a:solidFill>
                <a:latin typeface="思源黑体 CN" panose="020B0400000000000000" charset="-122"/>
                <a:ea typeface="思源黑体 CN" panose="020B0400000000000000" charset="-122"/>
                <a:sym typeface="思源黑体 CN" panose="020B0400000000000000" charset="-122"/>
              </a:rPr>
              <a:t>保险风险兜底</a:t>
            </a:r>
            <a:endParaRPr lang="zh-CN" altLang="en-US" dirty="0">
              <a:ea typeface="宋体" panose="02010600030101010101" pitchFamily="2" charset="-122"/>
            </a:endParaRPr>
          </a:p>
        </p:txBody>
      </p:sp>
      <p:sp>
        <p:nvSpPr>
          <p:cNvPr id="15375" name="文本框 16397"/>
          <p:cNvSpPr/>
          <p:nvPr/>
        </p:nvSpPr>
        <p:spPr>
          <a:xfrm>
            <a:off x="4492625" y="5373688"/>
            <a:ext cx="3267075" cy="901700"/>
          </a:xfrm>
          <a:prstGeom prst="rect">
            <a:avLst/>
          </a:prstGeom>
          <a:noFill/>
          <a:ln w="9525">
            <a:noFill/>
          </a:ln>
        </p:spPr>
        <p:txBody>
          <a:bodyPr vert="horz" wrap="square" anchor="t">
            <a:spAutoFit/>
          </a:bodyPr>
          <a:p>
            <a:pPr algn="just">
              <a:lnSpc>
                <a:spcPct val="110000"/>
              </a:lnSpc>
            </a:pPr>
            <a:r>
              <a:rPr lang="x-none" altLang="zh-CN" sz="1200" dirty="0">
                <a:solidFill>
                  <a:srgbClr val="000000"/>
                </a:solidFill>
                <a:latin typeface="思源黑体 CN" panose="020B0400000000000000" charset="-122"/>
                <a:ea typeface="思源黑体 CN" panose="020B0400000000000000" charset="-122"/>
                <a:sym typeface="思源黑体 CN" panose="020B0400000000000000" charset="-122"/>
              </a:rPr>
              <a:t>         </a:t>
            </a:r>
            <a:r>
              <a:rPr lang="zh-CN" altLang="en-US" sz="1200" dirty="0">
                <a:solidFill>
                  <a:srgbClr val="000000"/>
                </a:solidFill>
                <a:latin typeface="思源黑体 CN" panose="020B0400000000000000" charset="-122"/>
                <a:ea typeface="思源黑体 CN" panose="020B0400000000000000" charset="-122"/>
                <a:sym typeface="思源黑体 CN" panose="020B0400000000000000" charset="-122"/>
              </a:rPr>
              <a:t>爱人资与财产保险公司签署合作合同，愿意承担企业由电子劳动合同</a:t>
            </a:r>
            <a:r>
              <a:rPr lang="zh-CN" altLang="en-US" sz="1200" dirty="0">
                <a:solidFill>
                  <a:schemeClr val="tx1"/>
                </a:solidFill>
                <a:latin typeface="思源黑体 CN" panose="020B0400000000000000" charset="-122"/>
                <a:ea typeface="思源黑体 CN" panose="020B0400000000000000" charset="-122"/>
                <a:sym typeface="思源黑体 CN" panose="020B0400000000000000" charset="-122"/>
              </a:rPr>
              <a:t>签署</a:t>
            </a:r>
            <a:r>
              <a:rPr lang="zh-CN" altLang="en-US" sz="1200" dirty="0">
                <a:solidFill>
                  <a:srgbClr val="000000"/>
                </a:solidFill>
                <a:latin typeface="思源黑体 CN" panose="020B0400000000000000" charset="-122"/>
                <a:ea typeface="思源黑体 CN" panose="020B0400000000000000" charset="-122"/>
                <a:sym typeface="思源黑体 CN" panose="020B0400000000000000" charset="-122"/>
              </a:rPr>
              <a:t>带来的法律纠纷责任。若企业在电子合同的合法性上败诉，爱人资愿承担企业损失费用。</a:t>
            </a:r>
            <a:endParaRPr lang="zh-CN" altLang="en-US" dirty="0">
              <a:ea typeface="宋体" panose="02010600030101010101" pitchFamily="2" charset="-122"/>
            </a:endParaRPr>
          </a:p>
        </p:txBody>
      </p:sp>
      <p:sp>
        <p:nvSpPr>
          <p:cNvPr id="15376" name="文本框 16398"/>
          <p:cNvSpPr/>
          <p:nvPr/>
        </p:nvSpPr>
        <p:spPr>
          <a:xfrm>
            <a:off x="9153525" y="4889500"/>
            <a:ext cx="1554480" cy="368300"/>
          </a:xfrm>
          <a:prstGeom prst="rect">
            <a:avLst/>
          </a:prstGeom>
          <a:noFill/>
          <a:ln w="9525">
            <a:noFill/>
          </a:ln>
        </p:spPr>
        <p:txBody>
          <a:bodyPr vert="horz" wrap="none" anchor="t">
            <a:spAutoFit/>
          </a:bodyPr>
          <a:p>
            <a:pPr>
              <a:lnSpc>
                <a:spcPct val="100000"/>
              </a:lnSpc>
            </a:pPr>
            <a:r>
              <a:rPr lang="zh-CN" altLang="en-US" dirty="0">
                <a:solidFill>
                  <a:srgbClr val="1CAEBC"/>
                </a:solidFill>
                <a:latin typeface="思源黑体 CN" panose="020B0400000000000000" charset="-122"/>
                <a:ea typeface="思源黑体 CN" panose="020B0400000000000000" charset="-122"/>
                <a:sym typeface="思源黑体 CN" panose="020B0400000000000000" charset="-122"/>
              </a:rPr>
              <a:t>随时随地签署</a:t>
            </a:r>
            <a:endParaRPr lang="zh-CN" altLang="en-US" dirty="0">
              <a:ea typeface="宋体" panose="02010600030101010101" pitchFamily="2" charset="-122"/>
            </a:endParaRPr>
          </a:p>
        </p:txBody>
      </p:sp>
      <p:sp>
        <p:nvSpPr>
          <p:cNvPr id="15377" name="文本框 16399"/>
          <p:cNvSpPr/>
          <p:nvPr/>
        </p:nvSpPr>
        <p:spPr>
          <a:xfrm>
            <a:off x="8337550" y="5373688"/>
            <a:ext cx="3184525" cy="496570"/>
          </a:xfrm>
          <a:prstGeom prst="rect">
            <a:avLst/>
          </a:prstGeom>
          <a:noFill/>
          <a:ln w="9525">
            <a:noFill/>
          </a:ln>
        </p:spPr>
        <p:txBody>
          <a:bodyPr vert="horz" wrap="square" anchor="t">
            <a:spAutoFit/>
          </a:bodyPr>
          <a:p>
            <a:pPr algn="just">
              <a:lnSpc>
                <a:spcPct val="110000"/>
              </a:lnSpc>
            </a:pPr>
            <a:r>
              <a:rPr lang="x-none" altLang="zh-CN" sz="1200" dirty="0">
                <a:solidFill>
                  <a:srgbClr val="000000"/>
                </a:solidFill>
                <a:latin typeface="思源黑体 CN" panose="020B0400000000000000" charset="-122"/>
                <a:ea typeface="思源黑体 CN" panose="020B0400000000000000" charset="-122"/>
                <a:sym typeface="思源黑体 CN" panose="020B0400000000000000" charset="-122"/>
              </a:rPr>
              <a:t>         </a:t>
            </a:r>
            <a:r>
              <a:rPr lang="zh-CN" altLang="x-none" sz="1200" dirty="0">
                <a:solidFill>
                  <a:srgbClr val="000000"/>
                </a:solidFill>
                <a:latin typeface="思源黑体 CN" panose="020B0400000000000000" charset="-122"/>
                <a:ea typeface="思源黑体 CN" panose="020B0400000000000000" charset="-122"/>
                <a:sym typeface="思源黑体 CN" panose="020B0400000000000000" charset="-122"/>
              </a:rPr>
              <a:t>合同</a:t>
            </a:r>
            <a:r>
              <a:rPr lang="zh-CN" altLang="en-US" sz="1200" dirty="0">
                <a:solidFill>
                  <a:srgbClr val="000000"/>
                </a:solidFill>
                <a:latin typeface="思源黑体 CN" panose="020B0400000000000000" charset="-122"/>
                <a:ea typeface="思源黑体 CN" panose="020B0400000000000000" charset="-122"/>
                <a:sym typeface="思源黑体 CN" panose="020B0400000000000000" charset="-122"/>
              </a:rPr>
              <a:t>模板可随时更替与修改，不受设备与时间地点限制，极速送达想签就签。</a:t>
            </a:r>
            <a:endParaRPr lang="zh-CN" altLang="en-US" dirty="0">
              <a:ea typeface="宋体" panose="02010600030101010101" pitchFamily="2" charset="-122"/>
            </a:endParaRPr>
          </a:p>
        </p:txBody>
      </p:sp>
      <p:sp>
        <p:nvSpPr>
          <p:cNvPr id="15378" name="直接连接符 11"/>
          <p:cNvSpPr/>
          <p:nvPr/>
        </p:nvSpPr>
        <p:spPr>
          <a:xfrm>
            <a:off x="8027988" y="1476375"/>
            <a:ext cx="1587" cy="1519238"/>
          </a:xfrm>
          <a:prstGeom prst="line">
            <a:avLst/>
          </a:prstGeom>
          <a:ln w="6350" cap="flat" cmpd="sng">
            <a:solidFill>
              <a:srgbClr val="1CAEBC"/>
            </a:solidFill>
            <a:prstDash val="solid"/>
            <a:bevel/>
            <a:headEnd type="none" w="med" len="med"/>
            <a:tailEnd type="none" w="med" len="med"/>
          </a:ln>
        </p:spPr>
      </p:sp>
      <p:sp>
        <p:nvSpPr>
          <p:cNvPr id="15379" name="直接连接符 12"/>
          <p:cNvSpPr/>
          <p:nvPr/>
        </p:nvSpPr>
        <p:spPr>
          <a:xfrm>
            <a:off x="4248150" y="4814888"/>
            <a:ext cx="1588" cy="1519237"/>
          </a:xfrm>
          <a:prstGeom prst="line">
            <a:avLst/>
          </a:prstGeom>
          <a:ln w="6350" cap="flat" cmpd="sng">
            <a:solidFill>
              <a:srgbClr val="1CAEBC"/>
            </a:solidFill>
            <a:prstDash val="solid"/>
            <a:bevel/>
            <a:headEnd type="none" w="med" len="med"/>
            <a:tailEnd type="none" w="med" len="med"/>
          </a:ln>
        </p:spPr>
      </p:sp>
      <p:sp>
        <p:nvSpPr>
          <p:cNvPr id="15380" name="直接连接符 13"/>
          <p:cNvSpPr/>
          <p:nvPr/>
        </p:nvSpPr>
        <p:spPr>
          <a:xfrm>
            <a:off x="8027988" y="4814888"/>
            <a:ext cx="1587" cy="1519237"/>
          </a:xfrm>
          <a:prstGeom prst="line">
            <a:avLst/>
          </a:prstGeom>
          <a:ln w="6350" cap="flat" cmpd="sng">
            <a:solidFill>
              <a:srgbClr val="1CAEBC"/>
            </a:solidFill>
            <a:prstDash val="solid"/>
            <a:bevel/>
            <a:headEnd type="none" w="med" len="med"/>
            <a:tailEnd type="none" w="med" len="med"/>
          </a:ln>
        </p:spPr>
      </p:sp>
      <p:pic>
        <p:nvPicPr>
          <p:cNvPr id="15381" name="图片 14"/>
          <p:cNvPicPr>
            <a:picLocks noChangeAspect="1"/>
          </p:cNvPicPr>
          <p:nvPr/>
        </p:nvPicPr>
        <p:blipFill>
          <a:blip r:embed="rId3"/>
          <a:stretch>
            <a:fillRect/>
          </a:stretch>
        </p:blipFill>
        <p:spPr>
          <a:xfrm>
            <a:off x="4575175" y="3054350"/>
            <a:ext cx="3103563" cy="1631950"/>
          </a:xfrm>
          <a:prstGeom prst="rect">
            <a:avLst/>
          </a:prstGeom>
          <a:noFill/>
          <a:ln w="9525">
            <a:noFill/>
          </a:ln>
        </p:spPr>
      </p:pic>
      <p:pic>
        <p:nvPicPr>
          <p:cNvPr id="15382" name="图片 15"/>
          <p:cNvPicPr>
            <a:picLocks noChangeAspect="1"/>
          </p:cNvPicPr>
          <p:nvPr/>
        </p:nvPicPr>
        <p:blipFill>
          <a:blip r:embed="rId4"/>
          <a:stretch>
            <a:fillRect/>
          </a:stretch>
        </p:blipFill>
        <p:spPr>
          <a:xfrm>
            <a:off x="8337550" y="2995613"/>
            <a:ext cx="3184525" cy="1636712"/>
          </a:xfrm>
          <a:prstGeom prst="rect">
            <a:avLst/>
          </a:prstGeom>
          <a:noFill/>
          <a:ln w="9525">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blipFill rotWithShape="1">
          <a:blip r:embed="rId1"/>
          <a:stretch>
            <a:fillRect/>
          </a:stretch>
        </a:blipFill>
        <a:effectLst/>
      </p:bgPr>
    </p:bg>
    <p:spTree>
      <p:nvGrpSpPr>
        <p:cNvPr id="1" name=""/>
        <p:cNvGrpSpPr/>
        <p:nvPr/>
      </p:nvGrpSpPr>
      <p:grpSpPr/>
      <p:sp>
        <p:nvSpPr>
          <p:cNvPr id="16386" name="矩形 6"/>
          <p:cNvSpPr/>
          <p:nvPr/>
        </p:nvSpPr>
        <p:spPr>
          <a:xfrm>
            <a:off x="3619500" y="-7937"/>
            <a:ext cx="4953000" cy="719137"/>
          </a:xfrm>
          <a:prstGeom prst="rect">
            <a:avLst/>
          </a:prstGeom>
          <a:solidFill>
            <a:srgbClr val="1CAEBC"/>
          </a:solidFill>
          <a:ln w="12700">
            <a:noFill/>
          </a:ln>
        </p:spPr>
        <p:txBody>
          <a:bodyPr anchor="ctr"/>
          <a:p>
            <a:pPr algn="ctr">
              <a:lnSpc>
                <a:spcPct val="100000"/>
              </a:lnSpc>
            </a:pPr>
            <a:endParaRPr>
              <a:solidFill>
                <a:srgbClr val="FFFFFF"/>
              </a:solidFill>
              <a:latin typeface="宋体" panose="02010600030101010101" pitchFamily="2" charset="-122"/>
              <a:ea typeface="宋体" panose="02010600030101010101" pitchFamily="2" charset="-122"/>
              <a:sym typeface="宋体" panose="02010600030101010101" pitchFamily="2" charset="-122"/>
            </a:endParaRPr>
          </a:p>
        </p:txBody>
      </p:sp>
      <p:sp>
        <p:nvSpPr>
          <p:cNvPr id="16387" name="文本框 7"/>
          <p:cNvSpPr/>
          <p:nvPr/>
        </p:nvSpPr>
        <p:spPr>
          <a:xfrm>
            <a:off x="3759200" y="90488"/>
            <a:ext cx="4673600" cy="522287"/>
          </a:xfrm>
          <a:prstGeom prst="rect">
            <a:avLst/>
          </a:prstGeom>
          <a:noFill/>
          <a:ln w="9525">
            <a:noFill/>
          </a:ln>
        </p:spPr>
        <p:txBody>
          <a:bodyPr wrap="square">
            <a:spAutoFit/>
          </a:bodyPr>
          <a:p>
            <a:pPr algn="ctr">
              <a:lnSpc>
                <a:spcPct val="100000"/>
              </a:lnSpc>
            </a:pPr>
            <a:r>
              <a:rPr lang="zh-CN" altLang="en-US" sz="2800" dirty="0">
                <a:solidFill>
                  <a:schemeClr val="bg1"/>
                </a:solidFill>
                <a:latin typeface="思源黑体 CN" panose="020B0400000000000000" charset="-122"/>
                <a:ea typeface="思源黑体 CN" panose="020B0400000000000000" charset="-122"/>
                <a:sym typeface="思源黑体 CN" panose="020B0400000000000000" charset="-122"/>
              </a:rPr>
              <a:t>云签约签署流程示意</a:t>
            </a:r>
            <a:endParaRPr lang="zh-CN" altLang="en-US" dirty="0">
              <a:ea typeface="宋体" panose="02010600030101010101" pitchFamily="2" charset="-122"/>
            </a:endParaRPr>
          </a:p>
        </p:txBody>
      </p:sp>
      <p:sp>
        <p:nvSpPr>
          <p:cNvPr id="16388" name="六边形 3"/>
          <p:cNvSpPr/>
          <p:nvPr/>
        </p:nvSpPr>
        <p:spPr>
          <a:xfrm>
            <a:off x="1584325" y="2201863"/>
            <a:ext cx="1622425" cy="1452562"/>
          </a:xfrm>
          <a:prstGeom prst="hexagon">
            <a:avLst>
              <a:gd name="adj" fmla="val 25001"/>
              <a:gd name="vf" fmla="val 115470"/>
            </a:avLst>
          </a:prstGeom>
          <a:solidFill>
            <a:srgbClr val="E7F5FF"/>
          </a:solidFill>
          <a:ln w="12700" cap="flat" cmpd="sng">
            <a:solidFill>
              <a:srgbClr val="1CAEBC"/>
            </a:solidFill>
            <a:prstDash val="solid"/>
            <a:bevel/>
            <a:headEnd type="none" w="med" len="med"/>
            <a:tailEnd type="none" w="med" len="med"/>
          </a:ln>
        </p:spPr>
        <p:txBody>
          <a:bodyPr anchor="ctr"/>
          <a:p>
            <a:pPr algn="ctr">
              <a:lnSpc>
                <a:spcPct val="100000"/>
              </a:lnSpc>
            </a:pPr>
            <a:endParaRPr>
              <a:solidFill>
                <a:srgbClr val="FFFFFF"/>
              </a:solidFill>
              <a:latin typeface="宋体" panose="02010600030101010101" pitchFamily="2" charset="-122"/>
              <a:ea typeface="宋体" panose="02010600030101010101" pitchFamily="2" charset="-122"/>
              <a:sym typeface="宋体" panose="02010600030101010101" pitchFamily="2" charset="-122"/>
            </a:endParaRPr>
          </a:p>
        </p:txBody>
      </p:sp>
      <p:sp>
        <p:nvSpPr>
          <p:cNvPr id="16390" name="六边形 5"/>
          <p:cNvSpPr/>
          <p:nvPr/>
        </p:nvSpPr>
        <p:spPr>
          <a:xfrm>
            <a:off x="3987483" y="2162175"/>
            <a:ext cx="1622425" cy="1452563"/>
          </a:xfrm>
          <a:prstGeom prst="hexagon">
            <a:avLst>
              <a:gd name="adj" fmla="val 25001"/>
              <a:gd name="vf" fmla="val 115470"/>
            </a:avLst>
          </a:prstGeom>
          <a:solidFill>
            <a:srgbClr val="E7F5FF"/>
          </a:solidFill>
          <a:ln w="12700" cap="flat" cmpd="sng">
            <a:solidFill>
              <a:srgbClr val="1CAEBC"/>
            </a:solidFill>
            <a:prstDash val="solid"/>
            <a:bevel/>
            <a:headEnd type="none" w="med" len="med"/>
            <a:tailEnd type="none" w="med" len="med"/>
          </a:ln>
        </p:spPr>
        <p:txBody>
          <a:bodyPr anchor="ctr"/>
          <a:p>
            <a:pPr algn="ctr">
              <a:lnSpc>
                <a:spcPct val="100000"/>
              </a:lnSpc>
            </a:pPr>
            <a:endParaRPr>
              <a:solidFill>
                <a:srgbClr val="FFFFFF"/>
              </a:solidFill>
              <a:latin typeface="宋体" panose="02010600030101010101" pitchFamily="2" charset="-122"/>
              <a:ea typeface="宋体" panose="02010600030101010101" pitchFamily="2" charset="-122"/>
              <a:sym typeface="宋体" panose="02010600030101010101" pitchFamily="2" charset="-122"/>
            </a:endParaRPr>
          </a:p>
        </p:txBody>
      </p:sp>
      <p:sp>
        <p:nvSpPr>
          <p:cNvPr id="16391" name="六边形 8"/>
          <p:cNvSpPr/>
          <p:nvPr/>
        </p:nvSpPr>
        <p:spPr>
          <a:xfrm>
            <a:off x="6389370" y="2162175"/>
            <a:ext cx="1622425" cy="1452563"/>
          </a:xfrm>
          <a:prstGeom prst="hexagon">
            <a:avLst>
              <a:gd name="adj" fmla="val 25001"/>
              <a:gd name="vf" fmla="val 115470"/>
            </a:avLst>
          </a:prstGeom>
          <a:solidFill>
            <a:srgbClr val="E7F5FF"/>
          </a:solidFill>
          <a:ln w="12700" cap="flat" cmpd="sng">
            <a:solidFill>
              <a:srgbClr val="1CAEBC"/>
            </a:solidFill>
            <a:prstDash val="solid"/>
            <a:bevel/>
            <a:headEnd type="none" w="med" len="med"/>
            <a:tailEnd type="none" w="med" len="med"/>
          </a:ln>
        </p:spPr>
        <p:txBody>
          <a:bodyPr anchor="ctr"/>
          <a:p>
            <a:pPr algn="ctr">
              <a:lnSpc>
                <a:spcPct val="100000"/>
              </a:lnSpc>
            </a:pPr>
            <a:endParaRPr>
              <a:solidFill>
                <a:srgbClr val="FFFFFF"/>
              </a:solidFill>
              <a:latin typeface="宋体" panose="02010600030101010101" pitchFamily="2" charset="-122"/>
              <a:ea typeface="宋体" panose="02010600030101010101" pitchFamily="2" charset="-122"/>
              <a:sym typeface="宋体" panose="02010600030101010101" pitchFamily="2" charset="-122"/>
            </a:endParaRPr>
          </a:p>
        </p:txBody>
      </p:sp>
      <p:cxnSp>
        <p:nvCxnSpPr>
          <p:cNvPr id="16392" name="直接箭头连接符 9"/>
          <p:cNvCxnSpPr/>
          <p:nvPr/>
        </p:nvCxnSpPr>
        <p:spPr>
          <a:xfrm>
            <a:off x="3414713" y="2897188"/>
            <a:ext cx="376237" cy="1587"/>
          </a:xfrm>
          <a:prstGeom prst="straightConnector1">
            <a:avLst/>
          </a:prstGeom>
          <a:ln w="6350" cap="flat" cmpd="sng">
            <a:solidFill>
              <a:srgbClr val="1CAEBC"/>
            </a:solidFill>
            <a:prstDash val="solid"/>
            <a:bevel/>
            <a:headEnd type="none" w="med" len="med"/>
            <a:tailEnd type="arrow" w="med" len="med"/>
          </a:ln>
        </p:spPr>
      </p:cxnSp>
      <p:cxnSp>
        <p:nvCxnSpPr>
          <p:cNvPr id="16393" name="直接箭头连接符 10"/>
          <p:cNvCxnSpPr/>
          <p:nvPr/>
        </p:nvCxnSpPr>
        <p:spPr>
          <a:xfrm>
            <a:off x="5829300" y="2897188"/>
            <a:ext cx="374650" cy="1587"/>
          </a:xfrm>
          <a:prstGeom prst="straightConnector1">
            <a:avLst/>
          </a:prstGeom>
          <a:ln w="6350" cap="flat" cmpd="sng">
            <a:solidFill>
              <a:srgbClr val="1CAEBC"/>
            </a:solidFill>
            <a:prstDash val="solid"/>
            <a:bevel/>
            <a:headEnd type="none" w="med" len="med"/>
            <a:tailEnd type="arrow" w="med" len="med"/>
          </a:ln>
        </p:spPr>
      </p:cxnSp>
      <p:cxnSp>
        <p:nvCxnSpPr>
          <p:cNvPr id="16394" name="直接箭头连接符 11"/>
          <p:cNvCxnSpPr/>
          <p:nvPr/>
        </p:nvCxnSpPr>
        <p:spPr>
          <a:xfrm>
            <a:off x="8196263" y="2897188"/>
            <a:ext cx="376237" cy="1587"/>
          </a:xfrm>
          <a:prstGeom prst="straightConnector1">
            <a:avLst/>
          </a:prstGeom>
          <a:ln w="6350" cap="flat" cmpd="sng">
            <a:solidFill>
              <a:srgbClr val="1CAEBC"/>
            </a:solidFill>
            <a:prstDash val="solid"/>
            <a:bevel/>
            <a:headEnd type="none" w="med" len="med"/>
            <a:tailEnd type="arrow" w="med" len="med"/>
          </a:ln>
        </p:spPr>
      </p:cxnSp>
      <p:sp>
        <p:nvSpPr>
          <p:cNvPr id="16395" name="Shape 542"/>
          <p:cNvSpPr/>
          <p:nvPr/>
        </p:nvSpPr>
        <p:spPr>
          <a:xfrm>
            <a:off x="4371658" y="2517775"/>
            <a:ext cx="828675" cy="688975"/>
          </a:xfrm>
          <a:custGeom>
            <a:avLst/>
            <a:gdLst>
              <a:gd name="txL" fmla="*/ 0 w 21600"/>
              <a:gd name="txT" fmla="*/ 0 h 21600"/>
              <a:gd name="txR" fmla="*/ 21600 w 21600"/>
              <a:gd name="txB" fmla="*/ 21600 h 21600"/>
            </a:gdLst>
            <a:ahLst/>
            <a:cxnLst>
              <a:cxn ang="0">
                <a:pos x="281782" y="234950"/>
              </a:cxn>
              <a:cxn ang="0">
                <a:pos x="281782" y="234950"/>
              </a:cxn>
              <a:cxn ang="0">
                <a:pos x="281782" y="234950"/>
              </a:cxn>
              <a:cxn ang="0">
                <a:pos x="281782" y="234950"/>
              </a:cxn>
            </a:cxnLst>
            <a:rect l="txL" t="txT" r="txR" b="txB"/>
            <a:pathLst>
              <a:path w="21600" h="21600">
                <a:moveTo>
                  <a:pt x="20709" y="14020"/>
                </a:moveTo>
                <a:cubicBezTo>
                  <a:pt x="20951" y="14020"/>
                  <a:pt x="21162" y="14126"/>
                  <a:pt x="21336" y="14334"/>
                </a:cubicBezTo>
                <a:cubicBezTo>
                  <a:pt x="21512" y="14549"/>
                  <a:pt x="21600" y="14810"/>
                  <a:pt x="21600" y="15116"/>
                </a:cubicBezTo>
                <a:lnTo>
                  <a:pt x="21600" y="20504"/>
                </a:lnTo>
                <a:cubicBezTo>
                  <a:pt x="21600" y="20816"/>
                  <a:pt x="21512" y="21071"/>
                  <a:pt x="21336" y="21286"/>
                </a:cubicBezTo>
                <a:cubicBezTo>
                  <a:pt x="21162" y="21494"/>
                  <a:pt x="20951" y="21600"/>
                  <a:pt x="20709" y="21600"/>
                </a:cubicBezTo>
                <a:lnTo>
                  <a:pt x="16198" y="21600"/>
                </a:lnTo>
                <a:cubicBezTo>
                  <a:pt x="15941" y="21600"/>
                  <a:pt x="15730" y="21494"/>
                  <a:pt x="15564" y="21286"/>
                </a:cubicBezTo>
                <a:cubicBezTo>
                  <a:pt x="15400" y="21071"/>
                  <a:pt x="15316" y="20816"/>
                  <a:pt x="15316" y="20504"/>
                </a:cubicBezTo>
                <a:lnTo>
                  <a:pt x="15316" y="15116"/>
                </a:lnTo>
                <a:cubicBezTo>
                  <a:pt x="15316" y="14810"/>
                  <a:pt x="15400" y="14549"/>
                  <a:pt x="15571" y="14334"/>
                </a:cubicBezTo>
                <a:cubicBezTo>
                  <a:pt x="15737" y="14126"/>
                  <a:pt x="15945" y="14020"/>
                  <a:pt x="16198" y="14020"/>
                </a:cubicBezTo>
                <a:lnTo>
                  <a:pt x="17789" y="14020"/>
                </a:lnTo>
                <a:lnTo>
                  <a:pt x="17789" y="11869"/>
                </a:lnTo>
                <a:cubicBezTo>
                  <a:pt x="17789" y="11699"/>
                  <a:pt x="17708" y="11611"/>
                  <a:pt x="17544" y="11602"/>
                </a:cubicBezTo>
                <a:lnTo>
                  <a:pt x="11473" y="11602"/>
                </a:lnTo>
                <a:lnTo>
                  <a:pt x="11473" y="14020"/>
                </a:lnTo>
                <a:lnTo>
                  <a:pt x="13054" y="14020"/>
                </a:lnTo>
                <a:cubicBezTo>
                  <a:pt x="13297" y="14020"/>
                  <a:pt x="13507" y="14126"/>
                  <a:pt x="13681" y="14334"/>
                </a:cubicBezTo>
                <a:cubicBezTo>
                  <a:pt x="13857" y="14549"/>
                  <a:pt x="13945" y="14810"/>
                  <a:pt x="13945" y="15116"/>
                </a:cubicBezTo>
                <a:lnTo>
                  <a:pt x="13945" y="20504"/>
                </a:lnTo>
                <a:cubicBezTo>
                  <a:pt x="13945" y="20816"/>
                  <a:pt x="13857" y="21071"/>
                  <a:pt x="13681" y="21286"/>
                </a:cubicBezTo>
                <a:cubicBezTo>
                  <a:pt x="13507" y="21494"/>
                  <a:pt x="13297" y="21600"/>
                  <a:pt x="13054" y="21600"/>
                </a:cubicBezTo>
                <a:lnTo>
                  <a:pt x="8543" y="21600"/>
                </a:lnTo>
                <a:cubicBezTo>
                  <a:pt x="8298" y="21600"/>
                  <a:pt x="8090" y="21494"/>
                  <a:pt x="7914" y="21286"/>
                </a:cubicBezTo>
                <a:cubicBezTo>
                  <a:pt x="7740" y="21071"/>
                  <a:pt x="7652" y="20816"/>
                  <a:pt x="7652" y="20504"/>
                </a:cubicBezTo>
                <a:lnTo>
                  <a:pt x="7652" y="15116"/>
                </a:lnTo>
                <a:cubicBezTo>
                  <a:pt x="7652" y="14810"/>
                  <a:pt x="7740" y="14549"/>
                  <a:pt x="7914" y="14334"/>
                </a:cubicBezTo>
                <a:cubicBezTo>
                  <a:pt x="8090" y="14126"/>
                  <a:pt x="8298" y="14020"/>
                  <a:pt x="8543" y="14020"/>
                </a:cubicBezTo>
                <a:lnTo>
                  <a:pt x="10124" y="14020"/>
                </a:lnTo>
                <a:lnTo>
                  <a:pt x="10124" y="11602"/>
                </a:lnTo>
                <a:lnTo>
                  <a:pt x="4056" y="11602"/>
                </a:lnTo>
                <a:cubicBezTo>
                  <a:pt x="3902" y="11602"/>
                  <a:pt x="3821" y="11690"/>
                  <a:pt x="3821" y="11869"/>
                </a:cubicBezTo>
                <a:lnTo>
                  <a:pt x="3821" y="14020"/>
                </a:lnTo>
                <a:lnTo>
                  <a:pt x="5402" y="14020"/>
                </a:lnTo>
                <a:cubicBezTo>
                  <a:pt x="5662" y="14020"/>
                  <a:pt x="5875" y="14126"/>
                  <a:pt x="6054" y="14334"/>
                </a:cubicBezTo>
                <a:cubicBezTo>
                  <a:pt x="6230" y="14549"/>
                  <a:pt x="6316" y="14810"/>
                  <a:pt x="6316" y="15116"/>
                </a:cubicBezTo>
                <a:lnTo>
                  <a:pt x="6316" y="20504"/>
                </a:lnTo>
                <a:cubicBezTo>
                  <a:pt x="6316" y="20816"/>
                  <a:pt x="6230" y="21071"/>
                  <a:pt x="6054" y="21286"/>
                </a:cubicBezTo>
                <a:cubicBezTo>
                  <a:pt x="5877" y="21494"/>
                  <a:pt x="5664" y="21600"/>
                  <a:pt x="5402" y="21600"/>
                </a:cubicBezTo>
                <a:lnTo>
                  <a:pt x="913" y="21600"/>
                </a:lnTo>
                <a:cubicBezTo>
                  <a:pt x="658" y="21600"/>
                  <a:pt x="441" y="21494"/>
                  <a:pt x="262" y="21286"/>
                </a:cubicBezTo>
                <a:cubicBezTo>
                  <a:pt x="88" y="21071"/>
                  <a:pt x="0" y="20816"/>
                  <a:pt x="0" y="20504"/>
                </a:cubicBezTo>
                <a:lnTo>
                  <a:pt x="0" y="15116"/>
                </a:lnTo>
                <a:cubicBezTo>
                  <a:pt x="0" y="14810"/>
                  <a:pt x="88" y="14549"/>
                  <a:pt x="262" y="14334"/>
                </a:cubicBezTo>
                <a:cubicBezTo>
                  <a:pt x="438" y="14126"/>
                  <a:pt x="656" y="14020"/>
                  <a:pt x="913" y="14020"/>
                </a:cubicBezTo>
                <a:lnTo>
                  <a:pt x="2472" y="14020"/>
                </a:lnTo>
                <a:lnTo>
                  <a:pt x="2472" y="11869"/>
                </a:lnTo>
                <a:cubicBezTo>
                  <a:pt x="2472" y="11352"/>
                  <a:pt x="2629" y="10912"/>
                  <a:pt x="2942" y="10544"/>
                </a:cubicBezTo>
                <a:cubicBezTo>
                  <a:pt x="3253" y="10180"/>
                  <a:pt x="3623" y="9998"/>
                  <a:pt x="4054" y="9998"/>
                </a:cubicBezTo>
                <a:lnTo>
                  <a:pt x="10122" y="9998"/>
                </a:lnTo>
                <a:lnTo>
                  <a:pt x="10122" y="7551"/>
                </a:lnTo>
                <a:lnTo>
                  <a:pt x="8541" y="7551"/>
                </a:lnTo>
                <a:cubicBezTo>
                  <a:pt x="8296" y="7551"/>
                  <a:pt x="8088" y="7451"/>
                  <a:pt x="7912" y="7248"/>
                </a:cubicBezTo>
                <a:cubicBezTo>
                  <a:pt x="7738" y="7045"/>
                  <a:pt x="7650" y="6790"/>
                  <a:pt x="7650" y="6484"/>
                </a:cubicBezTo>
                <a:lnTo>
                  <a:pt x="7650" y="1066"/>
                </a:lnTo>
                <a:cubicBezTo>
                  <a:pt x="7650" y="776"/>
                  <a:pt x="7738" y="523"/>
                  <a:pt x="7912" y="314"/>
                </a:cubicBezTo>
                <a:cubicBezTo>
                  <a:pt x="8088" y="103"/>
                  <a:pt x="8296" y="0"/>
                  <a:pt x="8541" y="0"/>
                </a:cubicBezTo>
                <a:lnTo>
                  <a:pt x="13052" y="0"/>
                </a:lnTo>
                <a:cubicBezTo>
                  <a:pt x="13294" y="0"/>
                  <a:pt x="13505" y="103"/>
                  <a:pt x="13679" y="314"/>
                </a:cubicBezTo>
                <a:cubicBezTo>
                  <a:pt x="13855" y="523"/>
                  <a:pt x="13943" y="776"/>
                  <a:pt x="13943" y="1066"/>
                </a:cubicBezTo>
                <a:lnTo>
                  <a:pt x="13943" y="6484"/>
                </a:lnTo>
                <a:cubicBezTo>
                  <a:pt x="13943" y="6790"/>
                  <a:pt x="13855" y="7045"/>
                  <a:pt x="13679" y="7248"/>
                </a:cubicBezTo>
                <a:cubicBezTo>
                  <a:pt x="13505" y="7451"/>
                  <a:pt x="13294" y="7551"/>
                  <a:pt x="13052" y="7551"/>
                </a:cubicBezTo>
                <a:lnTo>
                  <a:pt x="11471" y="7551"/>
                </a:lnTo>
                <a:lnTo>
                  <a:pt x="11471" y="9998"/>
                </a:lnTo>
                <a:lnTo>
                  <a:pt x="17541" y="9998"/>
                </a:lnTo>
                <a:cubicBezTo>
                  <a:pt x="17970" y="9998"/>
                  <a:pt x="18339" y="10177"/>
                  <a:pt x="18653" y="10539"/>
                </a:cubicBezTo>
                <a:cubicBezTo>
                  <a:pt x="18966" y="10900"/>
                  <a:pt x="19123" y="11344"/>
                  <a:pt x="19123" y="11869"/>
                </a:cubicBezTo>
                <a:lnTo>
                  <a:pt x="19123" y="14020"/>
                </a:lnTo>
                <a:lnTo>
                  <a:pt x="20709" y="14020"/>
                </a:lnTo>
                <a:close/>
              </a:path>
            </a:pathLst>
          </a:custGeom>
          <a:solidFill>
            <a:srgbClr val="1CAEBC"/>
          </a:solidFill>
          <a:ln w="9525">
            <a:noFill/>
          </a:ln>
        </p:spPr>
        <p:txBody>
          <a:bodyPr/>
          <a:p>
            <a:pPr>
              <a:lnSpc>
                <a:spcPct val="100000"/>
              </a:lnSpc>
            </a:pPr>
            <a:endParaRPr>
              <a:solidFill>
                <a:srgbClr val="000000"/>
              </a:solidFill>
              <a:latin typeface="Calibri" panose="020F0502020204030204" charset="0"/>
              <a:ea typeface="宋体" panose="02010600030101010101" pitchFamily="2" charset="-122"/>
              <a:sym typeface="宋体" panose="02010600030101010101" pitchFamily="2" charset="-122"/>
            </a:endParaRPr>
          </a:p>
        </p:txBody>
      </p:sp>
      <p:grpSp>
        <p:nvGrpSpPr>
          <p:cNvPr id="2" name="组合 1"/>
          <p:cNvGrpSpPr/>
          <p:nvPr/>
        </p:nvGrpSpPr>
        <p:grpSpPr>
          <a:xfrm>
            <a:off x="8820785" y="2171700"/>
            <a:ext cx="1621790" cy="1452880"/>
            <a:chOff x="6278" y="3405"/>
            <a:chExt cx="2554" cy="2288"/>
          </a:xfrm>
        </p:grpSpPr>
        <p:sp>
          <p:nvSpPr>
            <p:cNvPr id="16389" name="六边形 4"/>
            <p:cNvSpPr/>
            <p:nvPr/>
          </p:nvSpPr>
          <p:spPr>
            <a:xfrm>
              <a:off x="6278" y="3405"/>
              <a:ext cx="2555" cy="2288"/>
            </a:xfrm>
            <a:prstGeom prst="hexagon">
              <a:avLst>
                <a:gd name="adj" fmla="val 25001"/>
                <a:gd name="vf" fmla="val 115470"/>
              </a:avLst>
            </a:prstGeom>
            <a:solidFill>
              <a:srgbClr val="E7F5FF"/>
            </a:solidFill>
            <a:ln w="12700" cap="flat" cmpd="sng">
              <a:solidFill>
                <a:srgbClr val="1CAEBC"/>
              </a:solidFill>
              <a:prstDash val="solid"/>
              <a:bevel/>
              <a:headEnd type="none" w="med" len="med"/>
              <a:tailEnd type="none" w="med" len="med"/>
            </a:ln>
          </p:spPr>
          <p:txBody>
            <a:bodyPr anchor="ctr"/>
            <a:p>
              <a:pPr algn="ctr">
                <a:lnSpc>
                  <a:spcPct val="100000"/>
                </a:lnSpc>
              </a:pPr>
              <a:endParaRPr>
                <a:solidFill>
                  <a:srgbClr val="FFFFFF"/>
                </a:solidFill>
                <a:latin typeface="宋体" panose="02010600030101010101" pitchFamily="2" charset="-122"/>
                <a:ea typeface="宋体" panose="02010600030101010101" pitchFamily="2" charset="-122"/>
                <a:sym typeface="宋体" panose="02010600030101010101" pitchFamily="2" charset="-122"/>
              </a:endParaRPr>
            </a:p>
          </p:txBody>
        </p:sp>
        <p:sp>
          <p:nvSpPr>
            <p:cNvPr id="16396" name="Shape 547"/>
            <p:cNvSpPr/>
            <p:nvPr/>
          </p:nvSpPr>
          <p:spPr>
            <a:xfrm>
              <a:off x="6843" y="3975"/>
              <a:ext cx="1292" cy="1075"/>
            </a:xfrm>
            <a:custGeom>
              <a:avLst/>
              <a:gdLst>
                <a:gd name="txL" fmla="*/ 0 w 21600"/>
                <a:gd name="txT" fmla="*/ 0 h 21600"/>
                <a:gd name="txR" fmla="*/ 21600 w 21600"/>
                <a:gd name="txB" fmla="*/ 21600 h 21600"/>
              </a:gdLst>
              <a:ahLst/>
              <a:cxnLst>
                <a:cxn ang="0">
                  <a:pos x="292894" y="243681"/>
                </a:cxn>
                <a:cxn ang="0">
                  <a:pos x="292894" y="243681"/>
                </a:cxn>
                <a:cxn ang="0">
                  <a:pos x="292894" y="243681"/>
                </a:cxn>
                <a:cxn ang="0">
                  <a:pos x="292894" y="243681"/>
                </a:cxn>
              </a:cxnLst>
              <a:rect l="txL" t="txT" r="txR" b="txB"/>
              <a:pathLst>
                <a:path w="21600" h="21600">
                  <a:moveTo>
                    <a:pt x="11234" y="6152"/>
                  </a:moveTo>
                  <a:cubicBezTo>
                    <a:pt x="11406" y="6502"/>
                    <a:pt x="11552" y="6917"/>
                    <a:pt x="11672" y="7395"/>
                  </a:cubicBezTo>
                  <a:cubicBezTo>
                    <a:pt x="11747" y="7412"/>
                    <a:pt x="11886" y="7434"/>
                    <a:pt x="12089" y="7462"/>
                  </a:cubicBezTo>
                  <a:cubicBezTo>
                    <a:pt x="12291" y="7488"/>
                    <a:pt x="12501" y="7527"/>
                    <a:pt x="12715" y="7578"/>
                  </a:cubicBezTo>
                  <a:cubicBezTo>
                    <a:pt x="12929" y="7626"/>
                    <a:pt x="13120" y="7680"/>
                    <a:pt x="13289" y="7731"/>
                  </a:cubicBezTo>
                  <a:cubicBezTo>
                    <a:pt x="13459" y="7787"/>
                    <a:pt x="13543" y="7849"/>
                    <a:pt x="13543" y="7923"/>
                  </a:cubicBezTo>
                  <a:lnTo>
                    <a:pt x="13543" y="10328"/>
                  </a:lnTo>
                  <a:cubicBezTo>
                    <a:pt x="13543" y="10416"/>
                    <a:pt x="13459" y="10495"/>
                    <a:pt x="13289" y="10549"/>
                  </a:cubicBezTo>
                  <a:cubicBezTo>
                    <a:pt x="13120" y="10611"/>
                    <a:pt x="12929" y="10659"/>
                    <a:pt x="12715" y="10707"/>
                  </a:cubicBezTo>
                  <a:cubicBezTo>
                    <a:pt x="12501" y="10752"/>
                    <a:pt x="12289" y="10783"/>
                    <a:pt x="12077" y="10800"/>
                  </a:cubicBezTo>
                  <a:cubicBezTo>
                    <a:pt x="11867" y="10820"/>
                    <a:pt x="11731" y="10837"/>
                    <a:pt x="11672" y="10857"/>
                  </a:cubicBezTo>
                  <a:cubicBezTo>
                    <a:pt x="11566" y="11243"/>
                    <a:pt x="11430" y="11639"/>
                    <a:pt x="11255" y="12045"/>
                  </a:cubicBezTo>
                  <a:cubicBezTo>
                    <a:pt x="11430" y="12325"/>
                    <a:pt x="11594" y="12596"/>
                    <a:pt x="11757" y="12864"/>
                  </a:cubicBezTo>
                  <a:cubicBezTo>
                    <a:pt x="11919" y="13127"/>
                    <a:pt x="12100" y="13395"/>
                    <a:pt x="12303" y="13655"/>
                  </a:cubicBezTo>
                  <a:lnTo>
                    <a:pt x="12326" y="13787"/>
                  </a:lnTo>
                  <a:cubicBezTo>
                    <a:pt x="12326" y="13841"/>
                    <a:pt x="12249" y="13977"/>
                    <a:pt x="12096" y="14194"/>
                  </a:cubicBezTo>
                  <a:cubicBezTo>
                    <a:pt x="11940" y="14411"/>
                    <a:pt x="11762" y="14637"/>
                    <a:pt x="11559" y="14877"/>
                  </a:cubicBezTo>
                  <a:cubicBezTo>
                    <a:pt x="11357" y="15117"/>
                    <a:pt x="11166" y="15326"/>
                    <a:pt x="10992" y="15513"/>
                  </a:cubicBezTo>
                  <a:cubicBezTo>
                    <a:pt x="10813" y="15696"/>
                    <a:pt x="10702" y="15789"/>
                    <a:pt x="10658" y="15789"/>
                  </a:cubicBezTo>
                  <a:cubicBezTo>
                    <a:pt x="10643" y="15789"/>
                    <a:pt x="10566" y="15727"/>
                    <a:pt x="10427" y="15606"/>
                  </a:cubicBezTo>
                  <a:cubicBezTo>
                    <a:pt x="10288" y="15484"/>
                    <a:pt x="10135" y="15346"/>
                    <a:pt x="9966" y="15188"/>
                  </a:cubicBezTo>
                  <a:cubicBezTo>
                    <a:pt x="9796" y="15030"/>
                    <a:pt x="9638" y="14886"/>
                    <a:pt x="9493" y="14747"/>
                  </a:cubicBezTo>
                  <a:cubicBezTo>
                    <a:pt x="9344" y="14615"/>
                    <a:pt x="9250" y="14524"/>
                    <a:pt x="9205" y="14476"/>
                  </a:cubicBezTo>
                  <a:cubicBezTo>
                    <a:pt x="8866" y="14685"/>
                    <a:pt x="8537" y="14852"/>
                    <a:pt x="8212" y="14979"/>
                  </a:cubicBezTo>
                  <a:cubicBezTo>
                    <a:pt x="8212" y="15069"/>
                    <a:pt x="8200" y="15236"/>
                    <a:pt x="8179" y="15476"/>
                  </a:cubicBezTo>
                  <a:cubicBezTo>
                    <a:pt x="8156" y="15721"/>
                    <a:pt x="8127" y="15976"/>
                    <a:pt x="8090" y="16241"/>
                  </a:cubicBezTo>
                  <a:cubicBezTo>
                    <a:pt x="8052" y="16509"/>
                    <a:pt x="8005" y="16744"/>
                    <a:pt x="7948" y="16944"/>
                  </a:cubicBezTo>
                  <a:cubicBezTo>
                    <a:pt x="7892" y="17148"/>
                    <a:pt x="7833" y="17249"/>
                    <a:pt x="7774" y="17249"/>
                  </a:cubicBezTo>
                  <a:lnTo>
                    <a:pt x="5769" y="17249"/>
                  </a:lnTo>
                  <a:cubicBezTo>
                    <a:pt x="5708" y="17249"/>
                    <a:pt x="5651" y="17147"/>
                    <a:pt x="5595" y="16944"/>
                  </a:cubicBezTo>
                  <a:cubicBezTo>
                    <a:pt x="5538" y="16744"/>
                    <a:pt x="5494" y="16509"/>
                    <a:pt x="5463" y="16241"/>
                  </a:cubicBezTo>
                  <a:cubicBezTo>
                    <a:pt x="5435" y="15976"/>
                    <a:pt x="5406" y="15721"/>
                    <a:pt x="5385" y="15484"/>
                  </a:cubicBezTo>
                  <a:cubicBezTo>
                    <a:pt x="5362" y="15244"/>
                    <a:pt x="5352" y="15078"/>
                    <a:pt x="5352" y="14979"/>
                  </a:cubicBezTo>
                  <a:cubicBezTo>
                    <a:pt x="5013" y="14871"/>
                    <a:pt x="4682" y="14702"/>
                    <a:pt x="4359" y="14476"/>
                  </a:cubicBezTo>
                  <a:cubicBezTo>
                    <a:pt x="4126" y="14685"/>
                    <a:pt x="3895" y="14894"/>
                    <a:pt x="3667" y="15106"/>
                  </a:cubicBezTo>
                  <a:cubicBezTo>
                    <a:pt x="3439" y="15321"/>
                    <a:pt x="3213" y="15535"/>
                    <a:pt x="2996" y="15761"/>
                  </a:cubicBezTo>
                  <a:lnTo>
                    <a:pt x="2883" y="15789"/>
                  </a:lnTo>
                  <a:cubicBezTo>
                    <a:pt x="2855" y="15789"/>
                    <a:pt x="2751" y="15696"/>
                    <a:pt x="2573" y="15513"/>
                  </a:cubicBezTo>
                  <a:cubicBezTo>
                    <a:pt x="2396" y="15326"/>
                    <a:pt x="2212" y="15117"/>
                    <a:pt x="2022" y="14877"/>
                  </a:cubicBezTo>
                  <a:cubicBezTo>
                    <a:pt x="1829" y="14637"/>
                    <a:pt x="1657" y="14411"/>
                    <a:pt x="1504" y="14194"/>
                  </a:cubicBezTo>
                  <a:cubicBezTo>
                    <a:pt x="1349" y="13977"/>
                    <a:pt x="1273" y="13841"/>
                    <a:pt x="1273" y="13787"/>
                  </a:cubicBezTo>
                  <a:cubicBezTo>
                    <a:pt x="1273" y="13771"/>
                    <a:pt x="1320" y="13677"/>
                    <a:pt x="1419" y="13511"/>
                  </a:cubicBezTo>
                  <a:cubicBezTo>
                    <a:pt x="1516" y="13347"/>
                    <a:pt x="1629" y="13163"/>
                    <a:pt x="1751" y="12971"/>
                  </a:cubicBezTo>
                  <a:cubicBezTo>
                    <a:pt x="1876" y="12777"/>
                    <a:pt x="1991" y="12590"/>
                    <a:pt x="2100" y="12415"/>
                  </a:cubicBezTo>
                  <a:cubicBezTo>
                    <a:pt x="2210" y="12240"/>
                    <a:pt x="2278" y="12127"/>
                    <a:pt x="2309" y="12071"/>
                  </a:cubicBezTo>
                  <a:cubicBezTo>
                    <a:pt x="2135" y="11687"/>
                    <a:pt x="1989" y="11260"/>
                    <a:pt x="1869" y="10800"/>
                  </a:cubicBezTo>
                  <a:cubicBezTo>
                    <a:pt x="1794" y="10783"/>
                    <a:pt x="1655" y="10761"/>
                    <a:pt x="1452" y="10732"/>
                  </a:cubicBezTo>
                  <a:cubicBezTo>
                    <a:pt x="1250" y="10707"/>
                    <a:pt x="1043" y="10676"/>
                    <a:pt x="826" y="10639"/>
                  </a:cubicBezTo>
                  <a:cubicBezTo>
                    <a:pt x="612" y="10602"/>
                    <a:pt x="421" y="10554"/>
                    <a:pt x="252" y="10498"/>
                  </a:cubicBezTo>
                  <a:cubicBezTo>
                    <a:pt x="82" y="10439"/>
                    <a:pt x="0" y="10374"/>
                    <a:pt x="0" y="10300"/>
                  </a:cubicBezTo>
                  <a:lnTo>
                    <a:pt x="0" y="7869"/>
                  </a:lnTo>
                  <a:cubicBezTo>
                    <a:pt x="0" y="7798"/>
                    <a:pt x="82" y="7725"/>
                    <a:pt x="252" y="7660"/>
                  </a:cubicBezTo>
                  <a:cubicBezTo>
                    <a:pt x="421" y="7590"/>
                    <a:pt x="617" y="7539"/>
                    <a:pt x="838" y="7502"/>
                  </a:cubicBezTo>
                  <a:cubicBezTo>
                    <a:pt x="1059" y="7468"/>
                    <a:pt x="1273" y="7434"/>
                    <a:pt x="1476" y="7409"/>
                  </a:cubicBezTo>
                  <a:cubicBezTo>
                    <a:pt x="1678" y="7380"/>
                    <a:pt x="1817" y="7366"/>
                    <a:pt x="1892" y="7366"/>
                  </a:cubicBezTo>
                  <a:cubicBezTo>
                    <a:pt x="1982" y="6926"/>
                    <a:pt x="2121" y="6531"/>
                    <a:pt x="2309" y="6178"/>
                  </a:cubicBezTo>
                  <a:cubicBezTo>
                    <a:pt x="2135" y="5901"/>
                    <a:pt x="1965" y="5621"/>
                    <a:pt x="1796" y="5347"/>
                  </a:cubicBezTo>
                  <a:cubicBezTo>
                    <a:pt x="1629" y="5074"/>
                    <a:pt x="1452" y="4803"/>
                    <a:pt x="1273" y="4543"/>
                  </a:cubicBezTo>
                  <a:lnTo>
                    <a:pt x="1229" y="4407"/>
                  </a:lnTo>
                  <a:cubicBezTo>
                    <a:pt x="1229" y="4354"/>
                    <a:pt x="1304" y="4221"/>
                    <a:pt x="1457" y="4009"/>
                  </a:cubicBezTo>
                  <a:cubicBezTo>
                    <a:pt x="1612" y="3797"/>
                    <a:pt x="1789" y="3574"/>
                    <a:pt x="1987" y="3334"/>
                  </a:cubicBezTo>
                  <a:cubicBezTo>
                    <a:pt x="2187" y="3094"/>
                    <a:pt x="2375" y="2883"/>
                    <a:pt x="2551" y="2696"/>
                  </a:cubicBezTo>
                  <a:cubicBezTo>
                    <a:pt x="2728" y="2515"/>
                    <a:pt x="2839" y="2419"/>
                    <a:pt x="2883" y="2419"/>
                  </a:cubicBezTo>
                  <a:cubicBezTo>
                    <a:pt x="2900" y="2419"/>
                    <a:pt x="2975" y="2479"/>
                    <a:pt x="3114" y="2597"/>
                  </a:cubicBezTo>
                  <a:cubicBezTo>
                    <a:pt x="3253" y="2713"/>
                    <a:pt x="3408" y="2851"/>
                    <a:pt x="3578" y="3007"/>
                  </a:cubicBezTo>
                  <a:cubicBezTo>
                    <a:pt x="3745" y="3165"/>
                    <a:pt x="3907" y="3320"/>
                    <a:pt x="4060" y="3470"/>
                  </a:cubicBezTo>
                  <a:cubicBezTo>
                    <a:pt x="4215" y="3617"/>
                    <a:pt x="4307" y="3707"/>
                    <a:pt x="4336" y="3744"/>
                  </a:cubicBezTo>
                  <a:cubicBezTo>
                    <a:pt x="4660" y="3518"/>
                    <a:pt x="4999" y="3354"/>
                    <a:pt x="5352" y="3244"/>
                  </a:cubicBezTo>
                  <a:cubicBezTo>
                    <a:pt x="5352" y="3173"/>
                    <a:pt x="5362" y="3004"/>
                    <a:pt x="5385" y="2747"/>
                  </a:cubicBezTo>
                  <a:cubicBezTo>
                    <a:pt x="5406" y="2484"/>
                    <a:pt x="5435" y="2225"/>
                    <a:pt x="5463" y="1968"/>
                  </a:cubicBezTo>
                  <a:cubicBezTo>
                    <a:pt x="5494" y="1708"/>
                    <a:pt x="5534" y="1476"/>
                    <a:pt x="5583" y="1264"/>
                  </a:cubicBezTo>
                  <a:cubicBezTo>
                    <a:pt x="5630" y="1053"/>
                    <a:pt x="5694" y="948"/>
                    <a:pt x="5769" y="948"/>
                  </a:cubicBezTo>
                  <a:lnTo>
                    <a:pt x="7774" y="948"/>
                  </a:lnTo>
                  <a:cubicBezTo>
                    <a:pt x="7833" y="948"/>
                    <a:pt x="7892" y="1053"/>
                    <a:pt x="7948" y="1264"/>
                  </a:cubicBezTo>
                  <a:cubicBezTo>
                    <a:pt x="8005" y="1476"/>
                    <a:pt x="8047" y="1708"/>
                    <a:pt x="8078" y="1968"/>
                  </a:cubicBezTo>
                  <a:cubicBezTo>
                    <a:pt x="8109" y="2225"/>
                    <a:pt x="8134" y="2484"/>
                    <a:pt x="8156" y="2747"/>
                  </a:cubicBezTo>
                  <a:cubicBezTo>
                    <a:pt x="8179" y="3004"/>
                    <a:pt x="8198" y="3173"/>
                    <a:pt x="8212" y="3244"/>
                  </a:cubicBezTo>
                  <a:cubicBezTo>
                    <a:pt x="8551" y="3354"/>
                    <a:pt x="8873" y="3512"/>
                    <a:pt x="9182" y="3715"/>
                  </a:cubicBezTo>
                  <a:cubicBezTo>
                    <a:pt x="9415" y="3512"/>
                    <a:pt x="9650" y="3306"/>
                    <a:pt x="9886" y="3106"/>
                  </a:cubicBezTo>
                  <a:cubicBezTo>
                    <a:pt x="10123" y="2899"/>
                    <a:pt x="10352" y="2691"/>
                    <a:pt x="10568" y="2476"/>
                  </a:cubicBezTo>
                  <a:lnTo>
                    <a:pt x="10658" y="2419"/>
                  </a:lnTo>
                  <a:cubicBezTo>
                    <a:pt x="10688" y="2419"/>
                    <a:pt x="10792" y="2518"/>
                    <a:pt x="10968" y="2710"/>
                  </a:cubicBezTo>
                  <a:cubicBezTo>
                    <a:pt x="11145" y="2905"/>
                    <a:pt x="11331" y="3117"/>
                    <a:pt x="11526" y="3348"/>
                  </a:cubicBezTo>
                  <a:cubicBezTo>
                    <a:pt x="11721" y="3577"/>
                    <a:pt x="11900" y="3797"/>
                    <a:pt x="12060" y="4009"/>
                  </a:cubicBezTo>
                  <a:cubicBezTo>
                    <a:pt x="12223" y="4221"/>
                    <a:pt x="12303" y="4354"/>
                    <a:pt x="12303" y="4407"/>
                  </a:cubicBezTo>
                  <a:cubicBezTo>
                    <a:pt x="12303" y="4444"/>
                    <a:pt x="12253" y="4543"/>
                    <a:pt x="12152" y="4712"/>
                  </a:cubicBezTo>
                  <a:cubicBezTo>
                    <a:pt x="12049" y="4879"/>
                    <a:pt x="11936" y="5057"/>
                    <a:pt x="11813" y="5251"/>
                  </a:cubicBezTo>
                  <a:cubicBezTo>
                    <a:pt x="11689" y="5446"/>
                    <a:pt x="11568" y="5630"/>
                    <a:pt x="11453" y="5808"/>
                  </a:cubicBezTo>
                  <a:cubicBezTo>
                    <a:pt x="11335" y="5983"/>
                    <a:pt x="11260" y="6096"/>
                    <a:pt x="11234" y="6152"/>
                  </a:cubicBezTo>
                  <a:moveTo>
                    <a:pt x="6781" y="11545"/>
                  </a:moveTo>
                  <a:cubicBezTo>
                    <a:pt x="7061" y="11545"/>
                    <a:pt x="7322" y="11480"/>
                    <a:pt x="7570" y="11356"/>
                  </a:cubicBezTo>
                  <a:cubicBezTo>
                    <a:pt x="7819" y="11229"/>
                    <a:pt x="8036" y="11057"/>
                    <a:pt x="8219" y="10837"/>
                  </a:cubicBezTo>
                  <a:cubicBezTo>
                    <a:pt x="8403" y="10616"/>
                    <a:pt x="8546" y="10357"/>
                    <a:pt x="8652" y="10060"/>
                  </a:cubicBezTo>
                  <a:cubicBezTo>
                    <a:pt x="8758" y="9761"/>
                    <a:pt x="8810" y="9447"/>
                    <a:pt x="8810" y="9111"/>
                  </a:cubicBezTo>
                  <a:cubicBezTo>
                    <a:pt x="8810" y="8778"/>
                    <a:pt x="8758" y="8459"/>
                    <a:pt x="8652" y="8160"/>
                  </a:cubicBezTo>
                  <a:cubicBezTo>
                    <a:pt x="8546" y="7858"/>
                    <a:pt x="8403" y="7592"/>
                    <a:pt x="8219" y="7372"/>
                  </a:cubicBezTo>
                  <a:cubicBezTo>
                    <a:pt x="8036" y="7152"/>
                    <a:pt x="7819" y="6980"/>
                    <a:pt x="7570" y="6847"/>
                  </a:cubicBezTo>
                  <a:cubicBezTo>
                    <a:pt x="7322" y="6717"/>
                    <a:pt x="7061" y="6649"/>
                    <a:pt x="6781" y="6649"/>
                  </a:cubicBezTo>
                  <a:cubicBezTo>
                    <a:pt x="6211" y="6649"/>
                    <a:pt x="5727" y="6889"/>
                    <a:pt x="5329" y="7367"/>
                  </a:cubicBezTo>
                  <a:cubicBezTo>
                    <a:pt x="4931" y="7844"/>
                    <a:pt x="4731" y="8425"/>
                    <a:pt x="4731" y="9111"/>
                  </a:cubicBezTo>
                  <a:cubicBezTo>
                    <a:pt x="4731" y="9447"/>
                    <a:pt x="4785" y="9761"/>
                    <a:pt x="4896" y="10060"/>
                  </a:cubicBezTo>
                  <a:cubicBezTo>
                    <a:pt x="5004" y="10357"/>
                    <a:pt x="5150" y="10616"/>
                    <a:pt x="5334" y="10837"/>
                  </a:cubicBezTo>
                  <a:cubicBezTo>
                    <a:pt x="5517" y="11057"/>
                    <a:pt x="5736" y="11229"/>
                    <a:pt x="5988" y="11356"/>
                  </a:cubicBezTo>
                  <a:cubicBezTo>
                    <a:pt x="6240" y="11480"/>
                    <a:pt x="6501" y="11545"/>
                    <a:pt x="6781" y="11545"/>
                  </a:cubicBezTo>
                  <a:moveTo>
                    <a:pt x="20496" y="16952"/>
                  </a:moveTo>
                  <a:cubicBezTo>
                    <a:pt x="20428" y="17294"/>
                    <a:pt x="20341" y="17613"/>
                    <a:pt x="20235" y="17913"/>
                  </a:cubicBezTo>
                  <a:cubicBezTo>
                    <a:pt x="20251" y="17963"/>
                    <a:pt x="20294" y="18051"/>
                    <a:pt x="20364" y="18161"/>
                  </a:cubicBezTo>
                  <a:cubicBezTo>
                    <a:pt x="20437" y="18274"/>
                    <a:pt x="20508" y="18398"/>
                    <a:pt x="20574" y="18528"/>
                  </a:cubicBezTo>
                  <a:cubicBezTo>
                    <a:pt x="20642" y="18655"/>
                    <a:pt x="20701" y="18779"/>
                    <a:pt x="20755" y="18898"/>
                  </a:cubicBezTo>
                  <a:cubicBezTo>
                    <a:pt x="20807" y="19014"/>
                    <a:pt x="20833" y="19098"/>
                    <a:pt x="20833" y="19141"/>
                  </a:cubicBezTo>
                  <a:cubicBezTo>
                    <a:pt x="20833" y="19177"/>
                    <a:pt x="20762" y="19282"/>
                    <a:pt x="20626" y="19460"/>
                  </a:cubicBezTo>
                  <a:cubicBezTo>
                    <a:pt x="20487" y="19635"/>
                    <a:pt x="20324" y="19821"/>
                    <a:pt x="20141" y="20013"/>
                  </a:cubicBezTo>
                  <a:cubicBezTo>
                    <a:pt x="19957" y="20205"/>
                    <a:pt x="19778" y="20389"/>
                    <a:pt x="19611" y="20558"/>
                  </a:cubicBezTo>
                  <a:cubicBezTo>
                    <a:pt x="19442" y="20730"/>
                    <a:pt x="19333" y="20849"/>
                    <a:pt x="19289" y="20911"/>
                  </a:cubicBezTo>
                  <a:lnTo>
                    <a:pt x="19199" y="20968"/>
                  </a:lnTo>
                  <a:cubicBezTo>
                    <a:pt x="19169" y="20968"/>
                    <a:pt x="19107" y="20928"/>
                    <a:pt x="19013" y="20852"/>
                  </a:cubicBezTo>
                  <a:cubicBezTo>
                    <a:pt x="18919" y="20773"/>
                    <a:pt x="18823" y="20685"/>
                    <a:pt x="18726" y="20586"/>
                  </a:cubicBezTo>
                  <a:cubicBezTo>
                    <a:pt x="18630" y="20488"/>
                    <a:pt x="18533" y="20392"/>
                    <a:pt x="18439" y="20295"/>
                  </a:cubicBezTo>
                  <a:cubicBezTo>
                    <a:pt x="18345" y="20199"/>
                    <a:pt x="18284" y="20137"/>
                    <a:pt x="18253" y="20101"/>
                  </a:cubicBezTo>
                  <a:cubicBezTo>
                    <a:pt x="17975" y="20208"/>
                    <a:pt x="17681" y="20295"/>
                    <a:pt x="17373" y="20358"/>
                  </a:cubicBezTo>
                  <a:cubicBezTo>
                    <a:pt x="17359" y="20411"/>
                    <a:pt x="17323" y="20510"/>
                    <a:pt x="17274" y="20649"/>
                  </a:cubicBezTo>
                  <a:cubicBezTo>
                    <a:pt x="17220" y="20787"/>
                    <a:pt x="17161" y="20925"/>
                    <a:pt x="17097" y="21061"/>
                  </a:cubicBezTo>
                  <a:cubicBezTo>
                    <a:pt x="17034" y="21196"/>
                    <a:pt x="16973" y="21320"/>
                    <a:pt x="16911" y="21431"/>
                  </a:cubicBezTo>
                  <a:cubicBezTo>
                    <a:pt x="16853" y="21546"/>
                    <a:pt x="16798" y="21600"/>
                    <a:pt x="16754" y="21600"/>
                  </a:cubicBezTo>
                  <a:cubicBezTo>
                    <a:pt x="16709" y="21600"/>
                    <a:pt x="16577" y="21569"/>
                    <a:pt x="16361" y="21498"/>
                  </a:cubicBezTo>
                  <a:cubicBezTo>
                    <a:pt x="16142" y="21431"/>
                    <a:pt x="15906" y="21349"/>
                    <a:pt x="15655" y="21247"/>
                  </a:cubicBezTo>
                  <a:cubicBezTo>
                    <a:pt x="15405" y="21148"/>
                    <a:pt x="15179" y="21044"/>
                    <a:pt x="14979" y="20931"/>
                  </a:cubicBezTo>
                  <a:cubicBezTo>
                    <a:pt x="14779" y="20818"/>
                    <a:pt x="14680" y="20719"/>
                    <a:pt x="14680" y="20629"/>
                  </a:cubicBezTo>
                  <a:cubicBezTo>
                    <a:pt x="14680" y="20420"/>
                    <a:pt x="14699" y="20205"/>
                    <a:pt x="14737" y="19985"/>
                  </a:cubicBezTo>
                  <a:cubicBezTo>
                    <a:pt x="14774" y="19765"/>
                    <a:pt x="14810" y="19556"/>
                    <a:pt x="14838" y="19355"/>
                  </a:cubicBezTo>
                  <a:cubicBezTo>
                    <a:pt x="14718" y="19248"/>
                    <a:pt x="14612" y="19129"/>
                    <a:pt x="14518" y="18999"/>
                  </a:cubicBezTo>
                  <a:cubicBezTo>
                    <a:pt x="14424" y="18870"/>
                    <a:pt x="14339" y="18731"/>
                    <a:pt x="14264" y="18587"/>
                  </a:cubicBezTo>
                  <a:cubicBezTo>
                    <a:pt x="14092" y="18607"/>
                    <a:pt x="13920" y="18618"/>
                    <a:pt x="13750" y="18630"/>
                  </a:cubicBezTo>
                  <a:cubicBezTo>
                    <a:pt x="13583" y="18638"/>
                    <a:pt x="13414" y="18641"/>
                    <a:pt x="13251" y="18641"/>
                  </a:cubicBezTo>
                  <a:lnTo>
                    <a:pt x="13087" y="18641"/>
                  </a:lnTo>
                  <a:cubicBezTo>
                    <a:pt x="13037" y="18641"/>
                    <a:pt x="13007" y="18590"/>
                    <a:pt x="12990" y="18491"/>
                  </a:cubicBezTo>
                  <a:cubicBezTo>
                    <a:pt x="12976" y="18418"/>
                    <a:pt x="12945" y="18260"/>
                    <a:pt x="12901" y="18011"/>
                  </a:cubicBezTo>
                  <a:cubicBezTo>
                    <a:pt x="12856" y="17763"/>
                    <a:pt x="12804" y="17503"/>
                    <a:pt x="12748" y="17229"/>
                  </a:cubicBezTo>
                  <a:cubicBezTo>
                    <a:pt x="12691" y="16953"/>
                    <a:pt x="12644" y="16704"/>
                    <a:pt x="12609" y="16478"/>
                  </a:cubicBezTo>
                  <a:cubicBezTo>
                    <a:pt x="12569" y="16252"/>
                    <a:pt x="12552" y="16123"/>
                    <a:pt x="12552" y="16086"/>
                  </a:cubicBezTo>
                  <a:cubicBezTo>
                    <a:pt x="12552" y="16032"/>
                    <a:pt x="12602" y="15973"/>
                    <a:pt x="12703" y="15911"/>
                  </a:cubicBezTo>
                  <a:cubicBezTo>
                    <a:pt x="12804" y="15849"/>
                    <a:pt x="12922" y="15784"/>
                    <a:pt x="13054" y="15713"/>
                  </a:cubicBezTo>
                  <a:cubicBezTo>
                    <a:pt x="13183" y="15645"/>
                    <a:pt x="13310" y="15592"/>
                    <a:pt x="13430" y="15546"/>
                  </a:cubicBezTo>
                  <a:cubicBezTo>
                    <a:pt x="13550" y="15501"/>
                    <a:pt x="13633" y="15470"/>
                    <a:pt x="13677" y="15453"/>
                  </a:cubicBezTo>
                  <a:cubicBezTo>
                    <a:pt x="13708" y="15241"/>
                    <a:pt x="13743" y="15069"/>
                    <a:pt x="13786" y="14922"/>
                  </a:cubicBezTo>
                  <a:cubicBezTo>
                    <a:pt x="13826" y="14778"/>
                    <a:pt x="13885" y="14615"/>
                    <a:pt x="13960" y="14423"/>
                  </a:cubicBezTo>
                  <a:cubicBezTo>
                    <a:pt x="13929" y="14389"/>
                    <a:pt x="13882" y="14310"/>
                    <a:pt x="13814" y="14194"/>
                  </a:cubicBezTo>
                  <a:cubicBezTo>
                    <a:pt x="13746" y="14075"/>
                    <a:pt x="13677" y="13951"/>
                    <a:pt x="13604" y="13824"/>
                  </a:cubicBezTo>
                  <a:cubicBezTo>
                    <a:pt x="13534" y="13694"/>
                    <a:pt x="13470" y="13567"/>
                    <a:pt x="13419" y="13446"/>
                  </a:cubicBezTo>
                  <a:cubicBezTo>
                    <a:pt x="13367" y="13325"/>
                    <a:pt x="13341" y="13243"/>
                    <a:pt x="13341" y="13209"/>
                  </a:cubicBezTo>
                  <a:cubicBezTo>
                    <a:pt x="13341" y="13172"/>
                    <a:pt x="13409" y="13065"/>
                    <a:pt x="13548" y="12887"/>
                  </a:cubicBezTo>
                  <a:cubicBezTo>
                    <a:pt x="13687" y="12715"/>
                    <a:pt x="13849" y="12531"/>
                    <a:pt x="14033" y="12336"/>
                  </a:cubicBezTo>
                  <a:cubicBezTo>
                    <a:pt x="14216" y="12144"/>
                    <a:pt x="14393" y="11961"/>
                    <a:pt x="14562" y="11797"/>
                  </a:cubicBezTo>
                  <a:cubicBezTo>
                    <a:pt x="14732" y="11628"/>
                    <a:pt x="14838" y="11517"/>
                    <a:pt x="14883" y="11467"/>
                  </a:cubicBezTo>
                  <a:lnTo>
                    <a:pt x="14974" y="11410"/>
                  </a:lnTo>
                  <a:cubicBezTo>
                    <a:pt x="15005" y="11410"/>
                    <a:pt x="15066" y="11450"/>
                    <a:pt x="15160" y="11526"/>
                  </a:cubicBezTo>
                  <a:cubicBezTo>
                    <a:pt x="15254" y="11599"/>
                    <a:pt x="15349" y="11690"/>
                    <a:pt x="15447" y="11789"/>
                  </a:cubicBezTo>
                  <a:cubicBezTo>
                    <a:pt x="15544" y="11887"/>
                    <a:pt x="15640" y="11983"/>
                    <a:pt x="15735" y="12076"/>
                  </a:cubicBezTo>
                  <a:cubicBezTo>
                    <a:pt x="15829" y="12175"/>
                    <a:pt x="15890" y="12237"/>
                    <a:pt x="15920" y="12277"/>
                  </a:cubicBezTo>
                  <a:cubicBezTo>
                    <a:pt x="16184" y="12167"/>
                    <a:pt x="16469" y="12082"/>
                    <a:pt x="16777" y="12017"/>
                  </a:cubicBezTo>
                  <a:cubicBezTo>
                    <a:pt x="16791" y="11964"/>
                    <a:pt x="16827" y="11868"/>
                    <a:pt x="16878" y="11726"/>
                  </a:cubicBezTo>
                  <a:cubicBezTo>
                    <a:pt x="16930" y="11588"/>
                    <a:pt x="16991" y="11450"/>
                    <a:pt x="17064" y="11317"/>
                  </a:cubicBezTo>
                  <a:cubicBezTo>
                    <a:pt x="17135" y="11178"/>
                    <a:pt x="17201" y="11057"/>
                    <a:pt x="17262" y="10941"/>
                  </a:cubicBezTo>
                  <a:cubicBezTo>
                    <a:pt x="17321" y="10831"/>
                    <a:pt x="17373" y="10775"/>
                    <a:pt x="17420" y="10775"/>
                  </a:cubicBezTo>
                  <a:cubicBezTo>
                    <a:pt x="17448" y="10775"/>
                    <a:pt x="17575" y="10806"/>
                    <a:pt x="17803" y="10871"/>
                  </a:cubicBezTo>
                  <a:cubicBezTo>
                    <a:pt x="18027" y="10930"/>
                    <a:pt x="18265" y="11015"/>
                    <a:pt x="18517" y="11119"/>
                  </a:cubicBezTo>
                  <a:cubicBezTo>
                    <a:pt x="18768" y="11224"/>
                    <a:pt x="18997" y="11328"/>
                    <a:pt x="19199" y="11438"/>
                  </a:cubicBezTo>
                  <a:cubicBezTo>
                    <a:pt x="19402" y="11546"/>
                    <a:pt x="19503" y="11647"/>
                    <a:pt x="19503" y="11746"/>
                  </a:cubicBezTo>
                  <a:cubicBezTo>
                    <a:pt x="19503" y="11955"/>
                    <a:pt x="19482" y="12167"/>
                    <a:pt x="19442" y="12384"/>
                  </a:cubicBezTo>
                  <a:cubicBezTo>
                    <a:pt x="19399" y="12599"/>
                    <a:pt x="19364" y="12810"/>
                    <a:pt x="19333" y="13017"/>
                  </a:cubicBezTo>
                  <a:cubicBezTo>
                    <a:pt x="19453" y="13124"/>
                    <a:pt x="19562" y="13245"/>
                    <a:pt x="19656" y="13375"/>
                  </a:cubicBezTo>
                  <a:cubicBezTo>
                    <a:pt x="19750" y="13505"/>
                    <a:pt x="19835" y="13643"/>
                    <a:pt x="19910" y="13787"/>
                  </a:cubicBezTo>
                  <a:cubicBezTo>
                    <a:pt x="20096" y="13771"/>
                    <a:pt x="20282" y="13756"/>
                    <a:pt x="20466" y="13748"/>
                  </a:cubicBezTo>
                  <a:cubicBezTo>
                    <a:pt x="20651" y="13737"/>
                    <a:pt x="20830" y="13734"/>
                    <a:pt x="21002" y="13734"/>
                  </a:cubicBezTo>
                  <a:cubicBezTo>
                    <a:pt x="21061" y="13734"/>
                    <a:pt x="21129" y="13852"/>
                    <a:pt x="21205" y="14092"/>
                  </a:cubicBezTo>
                  <a:cubicBezTo>
                    <a:pt x="21280" y="14333"/>
                    <a:pt x="21346" y="14604"/>
                    <a:pt x="21402" y="14911"/>
                  </a:cubicBezTo>
                  <a:cubicBezTo>
                    <a:pt x="21459" y="15216"/>
                    <a:pt x="21506" y="15507"/>
                    <a:pt x="21544" y="15784"/>
                  </a:cubicBezTo>
                  <a:cubicBezTo>
                    <a:pt x="21581" y="16058"/>
                    <a:pt x="21600" y="16236"/>
                    <a:pt x="21600" y="16315"/>
                  </a:cubicBezTo>
                  <a:cubicBezTo>
                    <a:pt x="21600" y="16371"/>
                    <a:pt x="21548" y="16427"/>
                    <a:pt x="21447" y="16492"/>
                  </a:cubicBezTo>
                  <a:cubicBezTo>
                    <a:pt x="21346" y="16554"/>
                    <a:pt x="21235" y="16614"/>
                    <a:pt x="21115" y="16665"/>
                  </a:cubicBezTo>
                  <a:cubicBezTo>
                    <a:pt x="20995" y="16721"/>
                    <a:pt x="20873" y="16777"/>
                    <a:pt x="20748" y="16837"/>
                  </a:cubicBezTo>
                  <a:cubicBezTo>
                    <a:pt x="20623" y="16893"/>
                    <a:pt x="20541" y="16933"/>
                    <a:pt x="20496" y="16952"/>
                  </a:cubicBezTo>
                  <a:moveTo>
                    <a:pt x="20515" y="6070"/>
                  </a:moveTo>
                  <a:cubicBezTo>
                    <a:pt x="20416" y="6395"/>
                    <a:pt x="20301" y="6678"/>
                    <a:pt x="20164" y="6920"/>
                  </a:cubicBezTo>
                  <a:cubicBezTo>
                    <a:pt x="20181" y="6960"/>
                    <a:pt x="20211" y="7030"/>
                    <a:pt x="20256" y="7143"/>
                  </a:cubicBezTo>
                  <a:cubicBezTo>
                    <a:pt x="20301" y="7256"/>
                    <a:pt x="20353" y="7378"/>
                    <a:pt x="20409" y="7510"/>
                  </a:cubicBezTo>
                  <a:cubicBezTo>
                    <a:pt x="20463" y="7640"/>
                    <a:pt x="20510" y="7759"/>
                    <a:pt x="20550" y="7869"/>
                  </a:cubicBezTo>
                  <a:cubicBezTo>
                    <a:pt x="20586" y="7974"/>
                    <a:pt x="20604" y="8041"/>
                    <a:pt x="20604" y="8058"/>
                  </a:cubicBezTo>
                  <a:cubicBezTo>
                    <a:pt x="20604" y="8112"/>
                    <a:pt x="20520" y="8216"/>
                    <a:pt x="20353" y="8375"/>
                  </a:cubicBezTo>
                  <a:cubicBezTo>
                    <a:pt x="20183" y="8533"/>
                    <a:pt x="19995" y="8696"/>
                    <a:pt x="19788" y="8863"/>
                  </a:cubicBezTo>
                  <a:cubicBezTo>
                    <a:pt x="19581" y="9027"/>
                    <a:pt x="19388" y="9176"/>
                    <a:pt x="19209" y="9309"/>
                  </a:cubicBezTo>
                  <a:cubicBezTo>
                    <a:pt x="19027" y="9439"/>
                    <a:pt x="18931" y="9501"/>
                    <a:pt x="18914" y="9501"/>
                  </a:cubicBezTo>
                  <a:cubicBezTo>
                    <a:pt x="18886" y="9501"/>
                    <a:pt x="18832" y="9462"/>
                    <a:pt x="18757" y="9374"/>
                  </a:cubicBezTo>
                  <a:cubicBezTo>
                    <a:pt x="18684" y="9289"/>
                    <a:pt x="18601" y="9193"/>
                    <a:pt x="18514" y="9083"/>
                  </a:cubicBezTo>
                  <a:cubicBezTo>
                    <a:pt x="18430" y="8979"/>
                    <a:pt x="18352" y="8871"/>
                    <a:pt x="18284" y="8767"/>
                  </a:cubicBezTo>
                  <a:cubicBezTo>
                    <a:pt x="18215" y="8663"/>
                    <a:pt x="18168" y="8592"/>
                    <a:pt x="18138" y="8558"/>
                  </a:cubicBezTo>
                  <a:cubicBezTo>
                    <a:pt x="18032" y="8592"/>
                    <a:pt x="17926" y="8620"/>
                    <a:pt x="17815" y="8640"/>
                  </a:cubicBezTo>
                  <a:cubicBezTo>
                    <a:pt x="17707" y="8657"/>
                    <a:pt x="17596" y="8657"/>
                    <a:pt x="17483" y="8640"/>
                  </a:cubicBezTo>
                  <a:lnTo>
                    <a:pt x="17326" y="8640"/>
                  </a:lnTo>
                  <a:cubicBezTo>
                    <a:pt x="17297" y="8674"/>
                    <a:pt x="17250" y="8750"/>
                    <a:pt x="17192" y="8863"/>
                  </a:cubicBezTo>
                  <a:cubicBezTo>
                    <a:pt x="17130" y="8973"/>
                    <a:pt x="17067" y="9092"/>
                    <a:pt x="16994" y="9213"/>
                  </a:cubicBezTo>
                  <a:cubicBezTo>
                    <a:pt x="16923" y="9335"/>
                    <a:pt x="16853" y="9442"/>
                    <a:pt x="16784" y="9529"/>
                  </a:cubicBezTo>
                  <a:cubicBezTo>
                    <a:pt x="16718" y="9620"/>
                    <a:pt x="16669" y="9668"/>
                    <a:pt x="16638" y="9668"/>
                  </a:cubicBezTo>
                  <a:cubicBezTo>
                    <a:pt x="16610" y="9668"/>
                    <a:pt x="16495" y="9617"/>
                    <a:pt x="16302" y="9518"/>
                  </a:cubicBezTo>
                  <a:cubicBezTo>
                    <a:pt x="16106" y="9419"/>
                    <a:pt x="15902" y="9304"/>
                    <a:pt x="15687" y="9171"/>
                  </a:cubicBezTo>
                  <a:cubicBezTo>
                    <a:pt x="15473" y="9041"/>
                    <a:pt x="15278" y="8911"/>
                    <a:pt x="15101" y="8778"/>
                  </a:cubicBezTo>
                  <a:cubicBezTo>
                    <a:pt x="14925" y="8649"/>
                    <a:pt x="14835" y="8558"/>
                    <a:pt x="14835" y="8505"/>
                  </a:cubicBezTo>
                  <a:cubicBezTo>
                    <a:pt x="14835" y="8488"/>
                    <a:pt x="14847" y="8420"/>
                    <a:pt x="14868" y="8307"/>
                  </a:cubicBezTo>
                  <a:cubicBezTo>
                    <a:pt x="14892" y="8194"/>
                    <a:pt x="14923" y="8073"/>
                    <a:pt x="14960" y="7948"/>
                  </a:cubicBezTo>
                  <a:cubicBezTo>
                    <a:pt x="14998" y="7824"/>
                    <a:pt x="15031" y="7700"/>
                    <a:pt x="15061" y="7579"/>
                  </a:cubicBezTo>
                  <a:cubicBezTo>
                    <a:pt x="15092" y="7457"/>
                    <a:pt x="15113" y="7378"/>
                    <a:pt x="15130" y="7341"/>
                  </a:cubicBezTo>
                  <a:cubicBezTo>
                    <a:pt x="14958" y="7132"/>
                    <a:pt x="14814" y="6867"/>
                    <a:pt x="14701" y="6542"/>
                  </a:cubicBezTo>
                  <a:cubicBezTo>
                    <a:pt x="14303" y="6525"/>
                    <a:pt x="14021" y="6503"/>
                    <a:pt x="13856" y="6475"/>
                  </a:cubicBezTo>
                  <a:cubicBezTo>
                    <a:pt x="13692" y="6446"/>
                    <a:pt x="13581" y="6364"/>
                    <a:pt x="13529" y="6226"/>
                  </a:cubicBezTo>
                  <a:cubicBezTo>
                    <a:pt x="13477" y="6085"/>
                    <a:pt x="13459" y="5850"/>
                    <a:pt x="13473" y="5514"/>
                  </a:cubicBezTo>
                  <a:cubicBezTo>
                    <a:pt x="13489" y="5184"/>
                    <a:pt x="13473" y="4693"/>
                    <a:pt x="13428" y="4043"/>
                  </a:cubicBezTo>
                  <a:cubicBezTo>
                    <a:pt x="13428" y="3987"/>
                    <a:pt x="13475" y="3936"/>
                    <a:pt x="13569" y="3880"/>
                  </a:cubicBezTo>
                  <a:cubicBezTo>
                    <a:pt x="13663" y="3826"/>
                    <a:pt x="13774" y="3784"/>
                    <a:pt x="13901" y="3744"/>
                  </a:cubicBezTo>
                  <a:cubicBezTo>
                    <a:pt x="14028" y="3707"/>
                    <a:pt x="14155" y="3685"/>
                    <a:pt x="14280" y="3665"/>
                  </a:cubicBezTo>
                  <a:cubicBezTo>
                    <a:pt x="14402" y="3645"/>
                    <a:pt x="14487" y="3628"/>
                    <a:pt x="14532" y="3609"/>
                  </a:cubicBezTo>
                  <a:cubicBezTo>
                    <a:pt x="14607" y="3315"/>
                    <a:pt x="14722" y="3024"/>
                    <a:pt x="14880" y="2747"/>
                  </a:cubicBezTo>
                  <a:cubicBezTo>
                    <a:pt x="14866" y="2708"/>
                    <a:pt x="14835" y="2632"/>
                    <a:pt x="14791" y="2510"/>
                  </a:cubicBezTo>
                  <a:cubicBezTo>
                    <a:pt x="14746" y="2389"/>
                    <a:pt x="14699" y="2265"/>
                    <a:pt x="14650" y="2137"/>
                  </a:cubicBezTo>
                  <a:cubicBezTo>
                    <a:pt x="14602" y="2010"/>
                    <a:pt x="14558" y="1897"/>
                    <a:pt x="14522" y="1793"/>
                  </a:cubicBezTo>
                  <a:cubicBezTo>
                    <a:pt x="14482" y="1689"/>
                    <a:pt x="14466" y="1618"/>
                    <a:pt x="14466" y="1584"/>
                  </a:cubicBezTo>
                  <a:cubicBezTo>
                    <a:pt x="14466" y="1528"/>
                    <a:pt x="14546" y="1429"/>
                    <a:pt x="14706" y="1279"/>
                  </a:cubicBezTo>
                  <a:cubicBezTo>
                    <a:pt x="14868" y="1130"/>
                    <a:pt x="15052" y="971"/>
                    <a:pt x="15259" y="805"/>
                  </a:cubicBezTo>
                  <a:cubicBezTo>
                    <a:pt x="15464" y="641"/>
                    <a:pt x="15659" y="491"/>
                    <a:pt x="15840" y="367"/>
                  </a:cubicBezTo>
                  <a:cubicBezTo>
                    <a:pt x="16019" y="240"/>
                    <a:pt x="16125" y="178"/>
                    <a:pt x="16154" y="178"/>
                  </a:cubicBezTo>
                  <a:cubicBezTo>
                    <a:pt x="16184" y="178"/>
                    <a:pt x="16234" y="217"/>
                    <a:pt x="16302" y="296"/>
                  </a:cubicBezTo>
                  <a:cubicBezTo>
                    <a:pt x="16368" y="381"/>
                    <a:pt x="16445" y="477"/>
                    <a:pt x="16532" y="590"/>
                  </a:cubicBezTo>
                  <a:cubicBezTo>
                    <a:pt x="16620" y="700"/>
                    <a:pt x="16695" y="808"/>
                    <a:pt x="16763" y="906"/>
                  </a:cubicBezTo>
                  <a:cubicBezTo>
                    <a:pt x="16829" y="1005"/>
                    <a:pt x="16878" y="1073"/>
                    <a:pt x="16909" y="1110"/>
                  </a:cubicBezTo>
                  <a:cubicBezTo>
                    <a:pt x="17015" y="1073"/>
                    <a:pt x="17123" y="1048"/>
                    <a:pt x="17229" y="1028"/>
                  </a:cubicBezTo>
                  <a:cubicBezTo>
                    <a:pt x="17340" y="1008"/>
                    <a:pt x="17450" y="1008"/>
                    <a:pt x="17563" y="1028"/>
                  </a:cubicBezTo>
                  <a:lnTo>
                    <a:pt x="17721" y="1028"/>
                  </a:lnTo>
                  <a:cubicBezTo>
                    <a:pt x="17735" y="994"/>
                    <a:pt x="17778" y="918"/>
                    <a:pt x="17846" y="805"/>
                  </a:cubicBezTo>
                  <a:cubicBezTo>
                    <a:pt x="17912" y="692"/>
                    <a:pt x="17982" y="579"/>
                    <a:pt x="18053" y="460"/>
                  </a:cubicBezTo>
                  <a:cubicBezTo>
                    <a:pt x="18124" y="342"/>
                    <a:pt x="18189" y="237"/>
                    <a:pt x="18251" y="144"/>
                  </a:cubicBezTo>
                  <a:cubicBezTo>
                    <a:pt x="18310" y="51"/>
                    <a:pt x="18354" y="0"/>
                    <a:pt x="18385" y="0"/>
                  </a:cubicBezTo>
                  <a:cubicBezTo>
                    <a:pt x="18415" y="0"/>
                    <a:pt x="18528" y="54"/>
                    <a:pt x="18724" y="158"/>
                  </a:cubicBezTo>
                  <a:cubicBezTo>
                    <a:pt x="18919" y="260"/>
                    <a:pt x="19129" y="378"/>
                    <a:pt x="19350" y="508"/>
                  </a:cubicBezTo>
                  <a:cubicBezTo>
                    <a:pt x="19571" y="641"/>
                    <a:pt x="19771" y="765"/>
                    <a:pt x="19945" y="892"/>
                  </a:cubicBezTo>
                  <a:cubicBezTo>
                    <a:pt x="20122" y="1019"/>
                    <a:pt x="20211" y="1110"/>
                    <a:pt x="20211" y="1163"/>
                  </a:cubicBezTo>
                  <a:cubicBezTo>
                    <a:pt x="20211" y="1200"/>
                    <a:pt x="20197" y="1268"/>
                    <a:pt x="20164" y="1372"/>
                  </a:cubicBezTo>
                  <a:cubicBezTo>
                    <a:pt x="20136" y="1477"/>
                    <a:pt x="20105" y="1593"/>
                    <a:pt x="20075" y="1725"/>
                  </a:cubicBezTo>
                  <a:cubicBezTo>
                    <a:pt x="20047" y="1855"/>
                    <a:pt x="20014" y="1979"/>
                    <a:pt x="19981" y="2095"/>
                  </a:cubicBezTo>
                  <a:cubicBezTo>
                    <a:pt x="19945" y="2214"/>
                    <a:pt x="19922" y="2290"/>
                    <a:pt x="19908" y="2327"/>
                  </a:cubicBezTo>
                  <a:cubicBezTo>
                    <a:pt x="20058" y="2552"/>
                    <a:pt x="20204" y="2824"/>
                    <a:pt x="20345" y="3137"/>
                  </a:cubicBezTo>
                  <a:cubicBezTo>
                    <a:pt x="20729" y="3174"/>
                    <a:pt x="21007" y="3205"/>
                    <a:pt x="21181" y="3233"/>
                  </a:cubicBezTo>
                  <a:cubicBezTo>
                    <a:pt x="21353" y="3258"/>
                    <a:pt x="21461" y="3343"/>
                    <a:pt x="21506" y="3478"/>
                  </a:cubicBezTo>
                  <a:cubicBezTo>
                    <a:pt x="21551" y="3623"/>
                    <a:pt x="21572" y="3854"/>
                    <a:pt x="21562" y="4184"/>
                  </a:cubicBezTo>
                  <a:cubicBezTo>
                    <a:pt x="21555" y="4515"/>
                    <a:pt x="21567" y="4995"/>
                    <a:pt x="21598" y="5624"/>
                  </a:cubicBezTo>
                  <a:cubicBezTo>
                    <a:pt x="21598" y="5678"/>
                    <a:pt x="21551" y="5735"/>
                    <a:pt x="21456" y="5794"/>
                  </a:cubicBezTo>
                  <a:cubicBezTo>
                    <a:pt x="21362" y="5850"/>
                    <a:pt x="21254" y="5901"/>
                    <a:pt x="21136" y="5935"/>
                  </a:cubicBezTo>
                  <a:cubicBezTo>
                    <a:pt x="21014" y="5972"/>
                    <a:pt x="20894" y="6000"/>
                    <a:pt x="20769" y="6017"/>
                  </a:cubicBezTo>
                  <a:cubicBezTo>
                    <a:pt x="20647" y="6034"/>
                    <a:pt x="20560" y="6054"/>
                    <a:pt x="20515" y="6070"/>
                  </a:cubicBezTo>
                  <a:moveTo>
                    <a:pt x="15739" y="16167"/>
                  </a:moveTo>
                  <a:cubicBezTo>
                    <a:pt x="15739" y="16611"/>
                    <a:pt x="15869" y="16992"/>
                    <a:pt x="16130" y="17317"/>
                  </a:cubicBezTo>
                  <a:cubicBezTo>
                    <a:pt x="16389" y="17641"/>
                    <a:pt x="16704" y="17802"/>
                    <a:pt x="17081" y="17802"/>
                  </a:cubicBezTo>
                  <a:cubicBezTo>
                    <a:pt x="17448" y="17802"/>
                    <a:pt x="17766" y="17647"/>
                    <a:pt x="18034" y="17339"/>
                  </a:cubicBezTo>
                  <a:cubicBezTo>
                    <a:pt x="18300" y="17023"/>
                    <a:pt x="18434" y="16639"/>
                    <a:pt x="18434" y="16167"/>
                  </a:cubicBezTo>
                  <a:cubicBezTo>
                    <a:pt x="18434" y="15724"/>
                    <a:pt x="18302" y="15351"/>
                    <a:pt x="18044" y="15038"/>
                  </a:cubicBezTo>
                  <a:cubicBezTo>
                    <a:pt x="17785" y="14727"/>
                    <a:pt x="17465" y="14572"/>
                    <a:pt x="17081" y="14572"/>
                  </a:cubicBezTo>
                  <a:cubicBezTo>
                    <a:pt x="16714" y="14572"/>
                    <a:pt x="16396" y="14727"/>
                    <a:pt x="16135" y="15038"/>
                  </a:cubicBezTo>
                  <a:cubicBezTo>
                    <a:pt x="15869" y="15351"/>
                    <a:pt x="15739" y="15724"/>
                    <a:pt x="15739" y="16167"/>
                  </a:cubicBezTo>
                  <a:moveTo>
                    <a:pt x="16292" y="4825"/>
                  </a:moveTo>
                  <a:cubicBezTo>
                    <a:pt x="16292" y="5249"/>
                    <a:pt x="16410" y="5602"/>
                    <a:pt x="16648" y="5887"/>
                  </a:cubicBezTo>
                  <a:cubicBezTo>
                    <a:pt x="16883" y="6172"/>
                    <a:pt x="17173" y="6313"/>
                    <a:pt x="17509" y="6313"/>
                  </a:cubicBezTo>
                  <a:cubicBezTo>
                    <a:pt x="17862" y="6313"/>
                    <a:pt x="18159" y="6172"/>
                    <a:pt x="18399" y="5887"/>
                  </a:cubicBezTo>
                  <a:cubicBezTo>
                    <a:pt x="18639" y="5602"/>
                    <a:pt x="18759" y="5257"/>
                    <a:pt x="18759" y="4853"/>
                  </a:cubicBezTo>
                  <a:cubicBezTo>
                    <a:pt x="18759" y="4430"/>
                    <a:pt x="18641" y="4074"/>
                    <a:pt x="18404" y="3786"/>
                  </a:cubicBezTo>
                  <a:cubicBezTo>
                    <a:pt x="18168" y="3495"/>
                    <a:pt x="17876" y="3354"/>
                    <a:pt x="17530" y="3354"/>
                  </a:cubicBezTo>
                  <a:cubicBezTo>
                    <a:pt x="17177" y="3354"/>
                    <a:pt x="16883" y="3495"/>
                    <a:pt x="16648" y="3786"/>
                  </a:cubicBezTo>
                  <a:cubicBezTo>
                    <a:pt x="16408" y="4074"/>
                    <a:pt x="16292" y="4421"/>
                    <a:pt x="16292" y="4825"/>
                  </a:cubicBezTo>
                </a:path>
              </a:pathLst>
            </a:custGeom>
            <a:solidFill>
              <a:srgbClr val="1CAEBC"/>
            </a:solidFill>
            <a:ln w="9525">
              <a:noFill/>
            </a:ln>
          </p:spPr>
          <p:txBody>
            <a:bodyPr/>
            <a:p>
              <a:pPr>
                <a:lnSpc>
                  <a:spcPct val="100000"/>
                </a:lnSpc>
              </a:pPr>
              <a:endParaRPr>
                <a:solidFill>
                  <a:srgbClr val="000000"/>
                </a:solidFill>
                <a:latin typeface="Calibri" panose="020F0502020204030204" charset="0"/>
                <a:ea typeface="宋体" panose="02010600030101010101" pitchFamily="2" charset="-122"/>
                <a:sym typeface="宋体" panose="02010600030101010101" pitchFamily="2" charset="-122"/>
              </a:endParaRPr>
            </a:p>
          </p:txBody>
        </p:sp>
      </p:grpSp>
      <p:sp>
        <p:nvSpPr>
          <p:cNvPr id="16397" name="勾"/>
          <p:cNvSpPr/>
          <p:nvPr/>
        </p:nvSpPr>
        <p:spPr>
          <a:xfrm>
            <a:off x="6805295" y="2524125"/>
            <a:ext cx="790575" cy="696913"/>
          </a:xfrm>
          <a:custGeom>
            <a:avLst/>
            <a:gdLst>
              <a:gd name="txL" fmla="*/ 0 w 1360"/>
              <a:gd name="txT" fmla="*/ 0 h 1360"/>
              <a:gd name="txR" fmla="*/ 1360 w 1360"/>
              <a:gd name="txB" fmla="*/ 1360 h 1360"/>
            </a:gdLst>
            <a:ahLst/>
            <a:cxnLst>
              <a:cxn ang="0">
                <a:pos x="29584575" y="397863805"/>
              </a:cxn>
              <a:cxn ang="0">
                <a:pos x="420243684" y="59960600"/>
              </a:cxn>
              <a:cxn ang="0">
                <a:pos x="353232900" y="120858262"/>
              </a:cxn>
              <a:cxn ang="0">
                <a:pos x="292994242" y="188626120"/>
              </a:cxn>
              <a:cxn ang="0">
                <a:pos x="266261167" y="223290934"/>
              </a:cxn>
              <a:cxn ang="0">
                <a:pos x="243805488" y="257643449"/>
              </a:cxn>
              <a:cxn ang="0">
                <a:pos x="225270633" y="291058848"/>
              </a:cxn>
              <a:cxn ang="0">
                <a:pos x="210300096" y="324162115"/>
              </a:cxn>
              <a:cxn ang="0">
                <a:pos x="180715529" y="341962941"/>
              </a:cxn>
              <a:cxn ang="0">
                <a:pos x="165031975" y="346335004"/>
              </a:cxn>
              <a:cxn ang="0">
                <a:pos x="158972611" y="330720432"/>
              </a:cxn>
              <a:cxn ang="0">
                <a:pos x="147922899" y="305424450"/>
              </a:cxn>
              <a:cxn ang="0">
                <a:pos x="136873186" y="282002369"/>
              </a:cxn>
              <a:cxn ang="0">
                <a:pos x="126536457" y="262952350"/>
              </a:cxn>
              <a:cxn ang="0">
                <a:pos x="117625538" y="246713071"/>
              </a:cxn>
              <a:cxn ang="0">
                <a:pos x="109427381" y="235470338"/>
              </a:cxn>
              <a:cxn ang="0">
                <a:pos x="93031066" y="219855710"/>
              </a:cxn>
              <a:cxn ang="0">
                <a:pos x="75208973" y="213922101"/>
              </a:cxn>
              <a:cxn ang="0">
                <a:pos x="87684463" y="204865400"/>
              </a:cxn>
              <a:cxn ang="0">
                <a:pos x="98734176" y="198931791"/>
              </a:cxn>
              <a:cxn ang="0">
                <a:pos x="108714365" y="194559729"/>
              </a:cxn>
              <a:cxn ang="0">
                <a:pos x="118338300" y="193622890"/>
              </a:cxn>
              <a:cxn ang="0">
                <a:pos x="131526552" y="197682598"/>
              </a:cxn>
              <a:cxn ang="0">
                <a:pos x="145071343" y="208925331"/>
              </a:cxn>
              <a:cxn ang="0">
                <a:pos x="158972611" y="227662996"/>
              </a:cxn>
              <a:cxn ang="0">
                <a:pos x="173943149" y="253895872"/>
              </a:cxn>
              <a:cxn ang="0">
                <a:pos x="205310002" y="244527039"/>
              </a:cxn>
              <a:cxn ang="0">
                <a:pos x="252003645" y="184566411"/>
              </a:cxn>
              <a:cxn ang="0">
                <a:pos x="304756971" y="128040840"/>
              </a:cxn>
              <a:cxn ang="0">
                <a:pos x="363569597" y="75575395"/>
              </a:cxn>
              <a:cxn ang="0">
                <a:pos x="29584575" y="50279400"/>
              </a:cxn>
              <a:cxn ang="0">
                <a:pos x="476561263" y="0"/>
              </a:cxn>
              <a:cxn ang="0">
                <a:pos x="469076121" y="24671281"/>
              </a:cxn>
              <a:cxn ang="0">
                <a:pos x="450541012" y="424721110"/>
              </a:cxn>
              <a:cxn ang="0">
                <a:pos x="0" y="24046796"/>
              </a:cxn>
              <a:cxn ang="0">
                <a:pos x="456600631" y="10930382"/>
              </a:cxn>
              <a:cxn ang="0">
                <a:pos x="476561263" y="0"/>
              </a:cxn>
            </a:cxnLst>
            <a:rect l="txL" t="txT" r="txR" b="txB"/>
            <a:pathLst>
              <a:path w="1360" h="1360">
                <a:moveTo>
                  <a:pt x="83" y="161"/>
                </a:moveTo>
                <a:lnTo>
                  <a:pt x="83" y="1274"/>
                </a:lnTo>
                <a:lnTo>
                  <a:pt x="1179" y="1274"/>
                </a:lnTo>
                <a:lnTo>
                  <a:pt x="1179" y="192"/>
                </a:lnTo>
                <a:lnTo>
                  <a:pt x="1081" y="286"/>
                </a:lnTo>
                <a:lnTo>
                  <a:pt x="991" y="387"/>
                </a:lnTo>
                <a:lnTo>
                  <a:pt x="903" y="493"/>
                </a:lnTo>
                <a:lnTo>
                  <a:pt x="822" y="604"/>
                </a:lnTo>
                <a:lnTo>
                  <a:pt x="784" y="660"/>
                </a:lnTo>
                <a:lnTo>
                  <a:pt x="747" y="715"/>
                </a:lnTo>
                <a:lnTo>
                  <a:pt x="715" y="771"/>
                </a:lnTo>
                <a:lnTo>
                  <a:pt x="684" y="825"/>
                </a:lnTo>
                <a:lnTo>
                  <a:pt x="657" y="880"/>
                </a:lnTo>
                <a:lnTo>
                  <a:pt x="632" y="932"/>
                </a:lnTo>
                <a:lnTo>
                  <a:pt x="609" y="986"/>
                </a:lnTo>
                <a:lnTo>
                  <a:pt x="590" y="1038"/>
                </a:lnTo>
                <a:lnTo>
                  <a:pt x="551" y="1063"/>
                </a:lnTo>
                <a:lnTo>
                  <a:pt x="507" y="1095"/>
                </a:lnTo>
                <a:lnTo>
                  <a:pt x="469" y="1128"/>
                </a:lnTo>
                <a:lnTo>
                  <a:pt x="463" y="1109"/>
                </a:lnTo>
                <a:lnTo>
                  <a:pt x="455" y="1086"/>
                </a:lnTo>
                <a:lnTo>
                  <a:pt x="446" y="1059"/>
                </a:lnTo>
                <a:lnTo>
                  <a:pt x="434" y="1026"/>
                </a:lnTo>
                <a:lnTo>
                  <a:pt x="415" y="978"/>
                </a:lnTo>
                <a:lnTo>
                  <a:pt x="400" y="938"/>
                </a:lnTo>
                <a:lnTo>
                  <a:pt x="384" y="903"/>
                </a:lnTo>
                <a:lnTo>
                  <a:pt x="371" y="871"/>
                </a:lnTo>
                <a:lnTo>
                  <a:pt x="355" y="842"/>
                </a:lnTo>
                <a:lnTo>
                  <a:pt x="344" y="815"/>
                </a:lnTo>
                <a:lnTo>
                  <a:pt x="330" y="790"/>
                </a:lnTo>
                <a:lnTo>
                  <a:pt x="319" y="771"/>
                </a:lnTo>
                <a:lnTo>
                  <a:pt x="307" y="754"/>
                </a:lnTo>
                <a:lnTo>
                  <a:pt x="284" y="725"/>
                </a:lnTo>
                <a:lnTo>
                  <a:pt x="261" y="704"/>
                </a:lnTo>
                <a:lnTo>
                  <a:pt x="236" y="691"/>
                </a:lnTo>
                <a:lnTo>
                  <a:pt x="211" y="685"/>
                </a:lnTo>
                <a:lnTo>
                  <a:pt x="229" y="669"/>
                </a:lnTo>
                <a:lnTo>
                  <a:pt x="246" y="656"/>
                </a:lnTo>
                <a:lnTo>
                  <a:pt x="261" y="645"/>
                </a:lnTo>
                <a:lnTo>
                  <a:pt x="277" y="637"/>
                </a:lnTo>
                <a:lnTo>
                  <a:pt x="292" y="629"/>
                </a:lnTo>
                <a:lnTo>
                  <a:pt x="305" y="623"/>
                </a:lnTo>
                <a:lnTo>
                  <a:pt x="321" y="621"/>
                </a:lnTo>
                <a:lnTo>
                  <a:pt x="332" y="620"/>
                </a:lnTo>
                <a:lnTo>
                  <a:pt x="352" y="623"/>
                </a:lnTo>
                <a:lnTo>
                  <a:pt x="369" y="633"/>
                </a:lnTo>
                <a:lnTo>
                  <a:pt x="388" y="648"/>
                </a:lnTo>
                <a:lnTo>
                  <a:pt x="407" y="669"/>
                </a:lnTo>
                <a:lnTo>
                  <a:pt x="426" y="696"/>
                </a:lnTo>
                <a:lnTo>
                  <a:pt x="446" y="729"/>
                </a:lnTo>
                <a:lnTo>
                  <a:pt x="467" y="769"/>
                </a:lnTo>
                <a:lnTo>
                  <a:pt x="488" y="813"/>
                </a:lnTo>
                <a:lnTo>
                  <a:pt x="519" y="882"/>
                </a:lnTo>
                <a:lnTo>
                  <a:pt x="576" y="783"/>
                </a:lnTo>
                <a:lnTo>
                  <a:pt x="640" y="685"/>
                </a:lnTo>
                <a:lnTo>
                  <a:pt x="707" y="591"/>
                </a:lnTo>
                <a:lnTo>
                  <a:pt x="778" y="501"/>
                </a:lnTo>
                <a:lnTo>
                  <a:pt x="855" y="410"/>
                </a:lnTo>
                <a:lnTo>
                  <a:pt x="935" y="324"/>
                </a:lnTo>
                <a:lnTo>
                  <a:pt x="1020" y="242"/>
                </a:lnTo>
                <a:lnTo>
                  <a:pt x="1110" y="161"/>
                </a:lnTo>
                <a:lnTo>
                  <a:pt x="83" y="161"/>
                </a:lnTo>
                <a:close/>
                <a:moveTo>
                  <a:pt x="1337" y="0"/>
                </a:moveTo>
                <a:lnTo>
                  <a:pt x="1360" y="46"/>
                </a:lnTo>
                <a:lnTo>
                  <a:pt x="1316" y="79"/>
                </a:lnTo>
                <a:lnTo>
                  <a:pt x="1264" y="119"/>
                </a:lnTo>
                <a:lnTo>
                  <a:pt x="1264" y="1360"/>
                </a:lnTo>
                <a:lnTo>
                  <a:pt x="0" y="1360"/>
                </a:lnTo>
                <a:lnTo>
                  <a:pt x="0" y="77"/>
                </a:lnTo>
                <a:lnTo>
                  <a:pt x="1222" y="77"/>
                </a:lnTo>
                <a:lnTo>
                  <a:pt x="1281" y="35"/>
                </a:lnTo>
                <a:lnTo>
                  <a:pt x="1337" y="0"/>
                </a:lnTo>
                <a:close/>
              </a:path>
            </a:pathLst>
          </a:custGeom>
          <a:solidFill>
            <a:srgbClr val="1CAEBC"/>
          </a:solidFill>
          <a:ln w="9525">
            <a:noFill/>
          </a:ln>
        </p:spPr>
        <p:txBody>
          <a:bodyPr/>
          <a:p>
            <a:pPr>
              <a:lnSpc>
                <a:spcPct val="100000"/>
              </a:lnSpc>
            </a:pPr>
            <a:endParaRPr>
              <a:solidFill>
                <a:srgbClr val="000000"/>
              </a:solidFill>
              <a:latin typeface="Calibri" panose="020F0502020204030204" charset="0"/>
              <a:ea typeface="宋体" panose="02010600030101010101" pitchFamily="2" charset="-122"/>
              <a:sym typeface="宋体" panose="02010600030101010101" pitchFamily="2" charset="-122"/>
            </a:endParaRPr>
          </a:p>
        </p:txBody>
      </p:sp>
      <p:sp>
        <p:nvSpPr>
          <p:cNvPr id="16398" name="电脑"/>
          <p:cNvSpPr/>
          <p:nvPr/>
        </p:nvSpPr>
        <p:spPr>
          <a:xfrm>
            <a:off x="2027238" y="2601913"/>
            <a:ext cx="712787" cy="573087"/>
          </a:xfrm>
          <a:custGeom>
            <a:avLst/>
            <a:gdLst>
              <a:gd name="txL" fmla="*/ 0 w 5185"/>
              <a:gd name="txT" fmla="*/ 0 h 3880"/>
              <a:gd name="txR" fmla="*/ 5185 w 5185"/>
              <a:gd name="txB" fmla="*/ 3880 h 3880"/>
            </a:gdLst>
            <a:ahLst/>
            <a:cxnLst>
              <a:cxn ang="0">
                <a:pos x="9755208" y="73673906"/>
              </a:cxn>
              <a:cxn ang="0">
                <a:pos x="121026156" y="89729763"/>
              </a:cxn>
              <a:cxn ang="0">
                <a:pos x="48562397" y="85868215"/>
              </a:cxn>
              <a:cxn ang="0">
                <a:pos x="71609345" y="79390029"/>
              </a:cxn>
              <a:cxn ang="0">
                <a:pos x="48562397" y="85868215"/>
              </a:cxn>
              <a:cxn ang="0">
                <a:pos x="111555784" y="69990185"/>
              </a:cxn>
              <a:cxn ang="0">
                <a:pos x="111508301" y="69685318"/>
              </a:cxn>
              <a:cxn ang="0">
                <a:pos x="111555784" y="3048596"/>
              </a:cxn>
              <a:cxn ang="0">
                <a:pos x="111532075" y="2743729"/>
              </a:cxn>
              <a:cxn ang="0">
                <a:pos x="111413400" y="2133996"/>
              </a:cxn>
              <a:cxn ang="0">
                <a:pos x="111199760" y="1600532"/>
              </a:cxn>
              <a:cxn ang="0">
                <a:pos x="110914929" y="1092375"/>
              </a:cxn>
              <a:cxn ang="0">
                <a:pos x="110535197" y="685932"/>
              </a:cxn>
              <a:cxn ang="0">
                <a:pos x="110060499" y="355689"/>
              </a:cxn>
              <a:cxn ang="0">
                <a:pos x="109562028" y="127022"/>
              </a:cxn>
              <a:cxn ang="0">
                <a:pos x="108992365" y="25377"/>
              </a:cxn>
              <a:cxn ang="0">
                <a:pos x="14359866" y="0"/>
              </a:cxn>
              <a:cxn ang="0">
                <a:pos x="14075034" y="25377"/>
              </a:cxn>
              <a:cxn ang="0">
                <a:pos x="13505371" y="127022"/>
              </a:cxn>
              <a:cxn ang="0">
                <a:pos x="13006900" y="355689"/>
              </a:cxn>
              <a:cxn ang="0">
                <a:pos x="12555976" y="685932"/>
              </a:cxn>
              <a:cxn ang="0">
                <a:pos x="12152470" y="1092375"/>
              </a:cxn>
              <a:cxn ang="0">
                <a:pos x="11843929" y="1600532"/>
              </a:cxn>
              <a:cxn ang="0">
                <a:pos x="11630290" y="2133996"/>
              </a:cxn>
              <a:cxn ang="0">
                <a:pos x="11535324" y="2743729"/>
              </a:cxn>
              <a:cxn ang="0">
                <a:pos x="11511615" y="69380521"/>
              </a:cxn>
              <a:cxn ang="0">
                <a:pos x="11535324" y="69685318"/>
              </a:cxn>
              <a:cxn ang="0">
                <a:pos x="11511615" y="69990185"/>
              </a:cxn>
              <a:cxn ang="0">
                <a:pos x="111579557" y="70015631"/>
              </a:cxn>
              <a:cxn ang="0">
                <a:pos x="104458964" y="64833041"/>
              </a:cxn>
              <a:cxn ang="0">
                <a:pos x="18608439" y="7596008"/>
              </a:cxn>
              <a:cxn ang="0">
                <a:pos x="104458964" y="64833041"/>
              </a:cxn>
              <a:cxn ang="0">
                <a:pos x="284832" y="93388021"/>
              </a:cxn>
              <a:cxn ang="0">
                <a:pos x="0" y="93997754"/>
              </a:cxn>
              <a:cxn ang="0">
                <a:pos x="47483" y="94683686"/>
              </a:cxn>
              <a:cxn ang="0">
                <a:pos x="213640" y="95420441"/>
              </a:cxn>
              <a:cxn ang="0">
                <a:pos x="474698" y="96182572"/>
              </a:cxn>
              <a:cxn ang="0">
                <a:pos x="854495" y="96919327"/>
              </a:cxn>
              <a:cxn ang="0">
                <a:pos x="1258001" y="97579813"/>
              </a:cxn>
              <a:cxn ang="0">
                <a:pos x="1732699" y="98087900"/>
              </a:cxn>
              <a:cxn ang="0">
                <a:pos x="2278588" y="98443589"/>
              </a:cxn>
              <a:cxn ang="0">
                <a:pos x="2705803" y="98545235"/>
              </a:cxn>
              <a:cxn ang="0">
                <a:pos x="120219144" y="98570611"/>
              </a:cxn>
              <a:cxn ang="0">
                <a:pos x="120361592" y="98545235"/>
              </a:cxn>
              <a:cxn ang="0">
                <a:pos x="120788807" y="98443589"/>
              </a:cxn>
              <a:cxn ang="0">
                <a:pos x="121334697" y="98087900"/>
              </a:cxn>
              <a:cxn ang="0">
                <a:pos x="121809394" y="97579813"/>
              </a:cxn>
              <a:cxn ang="0">
                <a:pos x="122236674" y="96919327"/>
              </a:cxn>
              <a:cxn ang="0">
                <a:pos x="122592697" y="96182572"/>
              </a:cxn>
              <a:cxn ang="0">
                <a:pos x="122853755" y="95420441"/>
              </a:cxn>
              <a:cxn ang="0">
                <a:pos x="122996203" y="94683686"/>
              </a:cxn>
              <a:cxn ang="0">
                <a:pos x="123067395" y="93997754"/>
              </a:cxn>
            </a:cxnLst>
            <a:rect l="txL" t="txT" r="txR" b="txB"/>
            <a:pathLst>
              <a:path w="5185" h="3880">
                <a:moveTo>
                  <a:pt x="4775" y="2900"/>
                </a:moveTo>
                <a:lnTo>
                  <a:pt x="411" y="2900"/>
                </a:lnTo>
                <a:lnTo>
                  <a:pt x="87" y="3532"/>
                </a:lnTo>
                <a:lnTo>
                  <a:pt x="5099" y="3532"/>
                </a:lnTo>
                <a:lnTo>
                  <a:pt x="4775" y="2900"/>
                </a:lnTo>
                <a:close/>
                <a:moveTo>
                  <a:pt x="2046" y="3380"/>
                </a:moveTo>
                <a:lnTo>
                  <a:pt x="2181" y="3125"/>
                </a:lnTo>
                <a:lnTo>
                  <a:pt x="3017" y="3125"/>
                </a:lnTo>
                <a:lnTo>
                  <a:pt x="3139" y="3380"/>
                </a:lnTo>
                <a:lnTo>
                  <a:pt x="2046" y="3380"/>
                </a:lnTo>
                <a:close/>
                <a:moveTo>
                  <a:pt x="4700" y="2755"/>
                </a:moveTo>
                <a:lnTo>
                  <a:pt x="4700" y="2755"/>
                </a:lnTo>
                <a:lnTo>
                  <a:pt x="4698" y="2743"/>
                </a:lnTo>
                <a:lnTo>
                  <a:pt x="4700" y="2731"/>
                </a:lnTo>
                <a:lnTo>
                  <a:pt x="4700" y="120"/>
                </a:lnTo>
                <a:lnTo>
                  <a:pt x="4699" y="108"/>
                </a:lnTo>
                <a:lnTo>
                  <a:pt x="4697" y="95"/>
                </a:lnTo>
                <a:lnTo>
                  <a:pt x="4694" y="84"/>
                </a:lnTo>
                <a:lnTo>
                  <a:pt x="4690" y="73"/>
                </a:lnTo>
                <a:lnTo>
                  <a:pt x="4685" y="63"/>
                </a:lnTo>
                <a:lnTo>
                  <a:pt x="4680" y="53"/>
                </a:lnTo>
                <a:lnTo>
                  <a:pt x="4673" y="43"/>
                </a:lnTo>
                <a:lnTo>
                  <a:pt x="4665" y="34"/>
                </a:lnTo>
                <a:lnTo>
                  <a:pt x="4657" y="27"/>
                </a:lnTo>
                <a:lnTo>
                  <a:pt x="4647" y="20"/>
                </a:lnTo>
                <a:lnTo>
                  <a:pt x="4637" y="14"/>
                </a:lnTo>
                <a:lnTo>
                  <a:pt x="4627" y="9"/>
                </a:lnTo>
                <a:lnTo>
                  <a:pt x="4616" y="5"/>
                </a:lnTo>
                <a:lnTo>
                  <a:pt x="4605" y="2"/>
                </a:lnTo>
                <a:lnTo>
                  <a:pt x="4592" y="1"/>
                </a:lnTo>
                <a:lnTo>
                  <a:pt x="4580" y="0"/>
                </a:lnTo>
                <a:lnTo>
                  <a:pt x="605" y="0"/>
                </a:lnTo>
                <a:lnTo>
                  <a:pt x="593" y="1"/>
                </a:lnTo>
                <a:lnTo>
                  <a:pt x="581" y="2"/>
                </a:lnTo>
                <a:lnTo>
                  <a:pt x="569" y="5"/>
                </a:lnTo>
                <a:lnTo>
                  <a:pt x="558" y="9"/>
                </a:lnTo>
                <a:lnTo>
                  <a:pt x="548" y="14"/>
                </a:lnTo>
                <a:lnTo>
                  <a:pt x="538" y="20"/>
                </a:lnTo>
                <a:lnTo>
                  <a:pt x="529" y="27"/>
                </a:lnTo>
                <a:lnTo>
                  <a:pt x="521" y="34"/>
                </a:lnTo>
                <a:lnTo>
                  <a:pt x="512" y="43"/>
                </a:lnTo>
                <a:lnTo>
                  <a:pt x="505" y="53"/>
                </a:lnTo>
                <a:lnTo>
                  <a:pt x="499" y="63"/>
                </a:lnTo>
                <a:lnTo>
                  <a:pt x="494" y="73"/>
                </a:lnTo>
                <a:lnTo>
                  <a:pt x="490" y="84"/>
                </a:lnTo>
                <a:lnTo>
                  <a:pt x="488" y="95"/>
                </a:lnTo>
                <a:lnTo>
                  <a:pt x="486" y="108"/>
                </a:lnTo>
                <a:lnTo>
                  <a:pt x="485" y="120"/>
                </a:lnTo>
                <a:lnTo>
                  <a:pt x="485" y="2731"/>
                </a:lnTo>
                <a:lnTo>
                  <a:pt x="486" y="2743"/>
                </a:lnTo>
                <a:lnTo>
                  <a:pt x="485" y="2755"/>
                </a:lnTo>
                <a:lnTo>
                  <a:pt x="484" y="2756"/>
                </a:lnTo>
                <a:lnTo>
                  <a:pt x="4701" y="2756"/>
                </a:lnTo>
                <a:lnTo>
                  <a:pt x="4700" y="2755"/>
                </a:lnTo>
                <a:close/>
                <a:moveTo>
                  <a:pt x="4401" y="2552"/>
                </a:moveTo>
                <a:lnTo>
                  <a:pt x="784" y="2552"/>
                </a:lnTo>
                <a:lnTo>
                  <a:pt x="784" y="299"/>
                </a:lnTo>
                <a:lnTo>
                  <a:pt x="4401" y="299"/>
                </a:lnTo>
                <a:lnTo>
                  <a:pt x="4401" y="2552"/>
                </a:lnTo>
                <a:close/>
                <a:moveTo>
                  <a:pt x="5172" y="3676"/>
                </a:moveTo>
                <a:lnTo>
                  <a:pt x="12" y="3676"/>
                </a:lnTo>
                <a:lnTo>
                  <a:pt x="0" y="3700"/>
                </a:lnTo>
                <a:lnTo>
                  <a:pt x="1" y="3713"/>
                </a:lnTo>
                <a:lnTo>
                  <a:pt x="2" y="3727"/>
                </a:lnTo>
                <a:lnTo>
                  <a:pt x="5" y="3741"/>
                </a:lnTo>
                <a:lnTo>
                  <a:pt x="9" y="3756"/>
                </a:lnTo>
                <a:lnTo>
                  <a:pt x="14" y="3771"/>
                </a:lnTo>
                <a:lnTo>
                  <a:pt x="20" y="3786"/>
                </a:lnTo>
                <a:lnTo>
                  <a:pt x="28" y="3801"/>
                </a:lnTo>
                <a:lnTo>
                  <a:pt x="36" y="3815"/>
                </a:lnTo>
                <a:lnTo>
                  <a:pt x="44" y="3828"/>
                </a:lnTo>
                <a:lnTo>
                  <a:pt x="53" y="3841"/>
                </a:lnTo>
                <a:lnTo>
                  <a:pt x="63" y="3852"/>
                </a:lnTo>
                <a:lnTo>
                  <a:pt x="73" y="3861"/>
                </a:lnTo>
                <a:lnTo>
                  <a:pt x="85" y="3869"/>
                </a:lnTo>
                <a:lnTo>
                  <a:pt x="96" y="3875"/>
                </a:lnTo>
                <a:lnTo>
                  <a:pt x="108" y="3878"/>
                </a:lnTo>
                <a:lnTo>
                  <a:pt x="114" y="3879"/>
                </a:lnTo>
                <a:lnTo>
                  <a:pt x="120" y="3880"/>
                </a:lnTo>
                <a:lnTo>
                  <a:pt x="5065" y="3880"/>
                </a:lnTo>
                <a:lnTo>
                  <a:pt x="5071" y="3879"/>
                </a:lnTo>
                <a:lnTo>
                  <a:pt x="5077" y="3878"/>
                </a:lnTo>
                <a:lnTo>
                  <a:pt x="5089" y="3875"/>
                </a:lnTo>
                <a:lnTo>
                  <a:pt x="5101" y="3869"/>
                </a:lnTo>
                <a:lnTo>
                  <a:pt x="5112" y="3861"/>
                </a:lnTo>
                <a:lnTo>
                  <a:pt x="5122" y="3852"/>
                </a:lnTo>
                <a:lnTo>
                  <a:pt x="5132" y="3841"/>
                </a:lnTo>
                <a:lnTo>
                  <a:pt x="5141" y="3828"/>
                </a:lnTo>
                <a:lnTo>
                  <a:pt x="5150" y="3815"/>
                </a:lnTo>
                <a:lnTo>
                  <a:pt x="5158" y="3801"/>
                </a:lnTo>
                <a:lnTo>
                  <a:pt x="5165" y="3786"/>
                </a:lnTo>
                <a:lnTo>
                  <a:pt x="5171" y="3771"/>
                </a:lnTo>
                <a:lnTo>
                  <a:pt x="5176" y="3756"/>
                </a:lnTo>
                <a:lnTo>
                  <a:pt x="5180" y="3741"/>
                </a:lnTo>
                <a:lnTo>
                  <a:pt x="5182" y="3727"/>
                </a:lnTo>
                <a:lnTo>
                  <a:pt x="5184" y="3713"/>
                </a:lnTo>
                <a:lnTo>
                  <a:pt x="5185" y="3700"/>
                </a:lnTo>
                <a:lnTo>
                  <a:pt x="5172" y="3676"/>
                </a:lnTo>
                <a:close/>
              </a:path>
            </a:pathLst>
          </a:custGeom>
          <a:solidFill>
            <a:srgbClr val="1CAEBC"/>
          </a:solidFill>
          <a:ln w="9525">
            <a:noFill/>
          </a:ln>
        </p:spPr>
        <p:txBody>
          <a:bodyPr/>
          <a:p>
            <a:pPr>
              <a:lnSpc>
                <a:spcPct val="100000"/>
              </a:lnSpc>
            </a:pPr>
            <a:endParaRPr>
              <a:solidFill>
                <a:srgbClr val="000000"/>
              </a:solidFill>
              <a:latin typeface="Calibri" panose="020F0502020204030204" charset="0"/>
              <a:ea typeface="宋体" panose="02010600030101010101" pitchFamily="2" charset="-122"/>
              <a:sym typeface="宋体" panose="02010600030101010101" pitchFamily="2" charset="-122"/>
            </a:endParaRPr>
          </a:p>
        </p:txBody>
      </p:sp>
      <p:sp>
        <p:nvSpPr>
          <p:cNvPr id="16399" name="Shape 540"/>
          <p:cNvSpPr/>
          <p:nvPr/>
        </p:nvSpPr>
        <p:spPr>
          <a:xfrm>
            <a:off x="1584325" y="4049713"/>
            <a:ext cx="1962150" cy="322262"/>
          </a:xfrm>
          <a:prstGeom prst="rect">
            <a:avLst/>
          </a:prstGeom>
          <a:noFill/>
          <a:ln w="9525">
            <a:noFill/>
          </a:ln>
        </p:spPr>
        <p:txBody>
          <a:bodyPr lIns="0" tIns="0" rIns="0" bIns="0">
            <a:spAutoFit/>
          </a:bodyPr>
          <a:p>
            <a:pPr>
              <a:lnSpc>
                <a:spcPct val="100000"/>
              </a:lnSpc>
            </a:pPr>
            <a:r>
              <a:rPr lang="zh-CN" altLang="en-US" sz="2100" dirty="0">
                <a:solidFill>
                  <a:srgbClr val="1CAEBC"/>
                </a:solidFill>
                <a:latin typeface="思源黑体 CN" panose="020B0400000000000000" charset="-122"/>
                <a:ea typeface="思源黑体 CN" panose="020B0400000000000000" charset="-122"/>
                <a:sym typeface="思源黑体 CN" panose="020B0400000000000000" charset="-122"/>
              </a:rPr>
              <a:t>企业申请接入</a:t>
            </a:r>
            <a:endParaRPr lang="zh-CN" altLang="en-US" dirty="0">
              <a:ea typeface="宋体" panose="02010600030101010101" pitchFamily="2" charset="-122"/>
            </a:endParaRPr>
          </a:p>
        </p:txBody>
      </p:sp>
      <p:sp>
        <p:nvSpPr>
          <p:cNvPr id="16400" name="Shape 541"/>
          <p:cNvSpPr/>
          <p:nvPr/>
        </p:nvSpPr>
        <p:spPr>
          <a:xfrm>
            <a:off x="1441450" y="4527550"/>
            <a:ext cx="1962150" cy="830580"/>
          </a:xfrm>
          <a:prstGeom prst="rect">
            <a:avLst/>
          </a:prstGeom>
          <a:noFill/>
          <a:ln w="9525">
            <a:noFill/>
          </a:ln>
        </p:spPr>
        <p:txBody>
          <a:bodyPr lIns="0" tIns="0" rIns="0" bIns="0">
            <a:spAutoFit/>
          </a:bodyPr>
          <a:p>
            <a:pPr>
              <a:lnSpc>
                <a:spcPct val="150000"/>
              </a:lnSpc>
            </a:pPr>
            <a:r>
              <a:rPr lang="x-none" altLang="zh-CN" sz="1200" dirty="0">
                <a:solidFill>
                  <a:schemeClr val="tx1"/>
                </a:solidFill>
                <a:latin typeface="Calibri" panose="020F0502020204030204" charset="0"/>
                <a:ea typeface="微软雅黑" panose="020B0503020204020204" charset="-122"/>
                <a:sym typeface="Calibri" panose="020F0502020204030204" charset="0"/>
              </a:rPr>
              <a:t>         </a:t>
            </a:r>
            <a:r>
              <a:rPr lang="zh-CN" altLang="en-US" sz="1200" dirty="0">
                <a:solidFill>
                  <a:schemeClr val="tx1"/>
                </a:solidFill>
                <a:latin typeface="Calibri" panose="020F0502020204030204" charset="0"/>
                <a:ea typeface="微软雅黑" panose="020B0503020204020204" charset="-122"/>
                <a:sym typeface="Calibri" panose="020F0502020204030204" charset="0"/>
              </a:rPr>
              <a:t>企业开通爱人资账户后，可自行登录，并同步开启云签约功能。</a:t>
            </a:r>
            <a:endParaRPr lang="zh-CN" altLang="en-US" dirty="0">
              <a:ea typeface="宋体" panose="02010600030101010101" pitchFamily="2" charset="-122"/>
            </a:endParaRPr>
          </a:p>
        </p:txBody>
      </p:sp>
      <p:sp>
        <p:nvSpPr>
          <p:cNvPr id="16401" name="Shape 545"/>
          <p:cNvSpPr/>
          <p:nvPr/>
        </p:nvSpPr>
        <p:spPr>
          <a:xfrm>
            <a:off x="8995410" y="4049713"/>
            <a:ext cx="1860550" cy="322580"/>
          </a:xfrm>
          <a:prstGeom prst="rect">
            <a:avLst/>
          </a:prstGeom>
          <a:noFill/>
          <a:ln w="9525">
            <a:noFill/>
          </a:ln>
        </p:spPr>
        <p:txBody>
          <a:bodyPr lIns="0" tIns="0" rIns="0" bIns="0">
            <a:spAutoFit/>
          </a:bodyPr>
          <a:p>
            <a:pPr>
              <a:lnSpc>
                <a:spcPct val="100000"/>
              </a:lnSpc>
            </a:pPr>
            <a:r>
              <a:rPr lang="zh-CN" altLang="en-US" sz="2100" dirty="0">
                <a:solidFill>
                  <a:srgbClr val="1CAEBC"/>
                </a:solidFill>
                <a:latin typeface="思源黑体 CN" panose="020B0400000000000000" charset="-122"/>
                <a:ea typeface="思源黑体 CN" panose="020B0400000000000000" charset="-122"/>
                <a:sym typeface="思源黑体 CN" panose="020B0400000000000000" charset="-122"/>
              </a:rPr>
              <a:t>自动转入</a:t>
            </a:r>
            <a:r>
              <a:rPr lang="en-US" altLang="zh-CN" sz="2100" dirty="0">
                <a:solidFill>
                  <a:srgbClr val="1CAEBC"/>
                </a:solidFill>
                <a:latin typeface="思源黑体 CN" panose="020B0400000000000000" charset="-122"/>
                <a:ea typeface="思源黑体 CN" panose="020B0400000000000000" charset="-122"/>
                <a:sym typeface="思源黑体 CN" panose="020B0400000000000000" charset="-122"/>
              </a:rPr>
              <a:t>EHR</a:t>
            </a:r>
            <a:endParaRPr lang="zh-CN" altLang="en-US" sz="2100" dirty="0">
              <a:solidFill>
                <a:srgbClr val="1CAEBC"/>
              </a:solidFill>
              <a:latin typeface="思源黑体 CN" panose="020B0400000000000000" charset="-122"/>
              <a:ea typeface="思源黑体 CN" panose="020B0400000000000000" charset="-122"/>
              <a:sym typeface="思源黑体 CN" panose="020B0400000000000000" charset="-122"/>
            </a:endParaRPr>
          </a:p>
        </p:txBody>
      </p:sp>
      <p:sp>
        <p:nvSpPr>
          <p:cNvPr id="16402" name="Shape 546"/>
          <p:cNvSpPr/>
          <p:nvPr/>
        </p:nvSpPr>
        <p:spPr>
          <a:xfrm>
            <a:off x="8782685" y="4525963"/>
            <a:ext cx="1860550" cy="1107440"/>
          </a:xfrm>
          <a:prstGeom prst="rect">
            <a:avLst/>
          </a:prstGeom>
          <a:noFill/>
          <a:ln w="9525">
            <a:noFill/>
          </a:ln>
        </p:spPr>
        <p:txBody>
          <a:bodyPr lIns="0" tIns="0" rIns="0" bIns="0">
            <a:spAutoFit/>
          </a:bodyPr>
          <a:p>
            <a:pPr>
              <a:lnSpc>
                <a:spcPct val="150000"/>
              </a:lnSpc>
            </a:pPr>
            <a:r>
              <a:rPr lang="x-none" altLang="zh-CN" sz="1200" dirty="0">
                <a:solidFill>
                  <a:schemeClr val="tx1"/>
                </a:solidFill>
                <a:latin typeface="Calibri" panose="020F0502020204030204" charset="0"/>
                <a:ea typeface="微软雅黑" panose="020B0503020204020204" charset="-122"/>
                <a:sym typeface="Calibri" panose="020F0502020204030204" charset="0"/>
              </a:rPr>
              <a:t>         </a:t>
            </a:r>
            <a:r>
              <a:rPr lang="zh-CN" altLang="en-US" sz="1200" dirty="0">
                <a:solidFill>
                  <a:schemeClr val="tx1"/>
                </a:solidFill>
                <a:latin typeface="Calibri" panose="020F0502020204030204" charset="0"/>
                <a:ea typeface="微软雅黑" panose="020B0503020204020204" charset="-122"/>
                <a:sym typeface="Calibri" panose="020F0502020204030204" charset="0"/>
              </a:rPr>
              <a:t>劳动者信息自动流转入</a:t>
            </a:r>
            <a:r>
              <a:rPr lang="en-US" altLang="zh-CN" sz="1200" dirty="0">
                <a:solidFill>
                  <a:schemeClr val="tx1"/>
                </a:solidFill>
                <a:latin typeface="Calibri" panose="020F0502020204030204" charset="0"/>
                <a:ea typeface="微软雅黑" panose="020B0503020204020204" charset="-122"/>
                <a:sym typeface="Calibri" panose="020F0502020204030204" charset="0"/>
              </a:rPr>
              <a:t>EHR</a:t>
            </a:r>
            <a:r>
              <a:rPr lang="zh-CN" altLang="en-US" sz="1200" dirty="0">
                <a:solidFill>
                  <a:schemeClr val="tx1"/>
                </a:solidFill>
                <a:latin typeface="Calibri" panose="020F0502020204030204" charset="0"/>
                <a:ea typeface="微软雅黑" panose="020B0503020204020204" charset="-122"/>
                <a:sym typeface="Calibri" panose="020F0502020204030204" charset="0"/>
              </a:rPr>
              <a:t>系统，享受爱人资提供的雇员信息管理系统与增值、定制化服务。</a:t>
            </a:r>
            <a:endParaRPr lang="zh-CN" altLang="en-US" sz="1200" dirty="0">
              <a:solidFill>
                <a:schemeClr val="tx1"/>
              </a:solidFill>
              <a:latin typeface="Calibri" panose="020F0502020204030204" charset="0"/>
              <a:ea typeface="微软雅黑" panose="020B0503020204020204" charset="-122"/>
              <a:sym typeface="Calibri" panose="020F0502020204030204" charset="0"/>
            </a:endParaRPr>
          </a:p>
        </p:txBody>
      </p:sp>
      <p:sp>
        <p:nvSpPr>
          <p:cNvPr id="16403" name="Shape 550"/>
          <p:cNvSpPr/>
          <p:nvPr/>
        </p:nvSpPr>
        <p:spPr>
          <a:xfrm>
            <a:off x="4116070" y="4049713"/>
            <a:ext cx="1917700" cy="322262"/>
          </a:xfrm>
          <a:prstGeom prst="rect">
            <a:avLst/>
          </a:prstGeom>
          <a:noFill/>
          <a:ln w="9525">
            <a:noFill/>
          </a:ln>
        </p:spPr>
        <p:txBody>
          <a:bodyPr lIns="0" tIns="0" rIns="0" bIns="0">
            <a:spAutoFit/>
          </a:bodyPr>
          <a:p>
            <a:pPr>
              <a:lnSpc>
                <a:spcPct val="100000"/>
              </a:lnSpc>
            </a:pPr>
            <a:r>
              <a:rPr lang="zh-CN" altLang="en-US" sz="2100" dirty="0">
                <a:solidFill>
                  <a:srgbClr val="1CAEBC"/>
                </a:solidFill>
                <a:latin typeface="思源黑体 CN" panose="020B0400000000000000" charset="-122"/>
                <a:ea typeface="思源黑体 CN" panose="020B0400000000000000" charset="-122"/>
                <a:sym typeface="思源黑体 CN" panose="020B0400000000000000" charset="-122"/>
              </a:rPr>
              <a:t>云签约上线</a:t>
            </a:r>
            <a:endParaRPr lang="zh-CN" altLang="en-US" dirty="0">
              <a:ea typeface="宋体" panose="02010600030101010101" pitchFamily="2" charset="-122"/>
            </a:endParaRPr>
          </a:p>
        </p:txBody>
      </p:sp>
      <p:sp>
        <p:nvSpPr>
          <p:cNvPr id="16404" name="Shape 551"/>
          <p:cNvSpPr/>
          <p:nvPr/>
        </p:nvSpPr>
        <p:spPr>
          <a:xfrm>
            <a:off x="3970020" y="4525963"/>
            <a:ext cx="1866900" cy="830580"/>
          </a:xfrm>
          <a:prstGeom prst="rect">
            <a:avLst/>
          </a:prstGeom>
          <a:noFill/>
          <a:ln w="9525">
            <a:noFill/>
          </a:ln>
        </p:spPr>
        <p:txBody>
          <a:bodyPr lIns="0" tIns="0" rIns="0" bIns="0">
            <a:spAutoFit/>
          </a:bodyPr>
          <a:p>
            <a:pPr>
              <a:lnSpc>
                <a:spcPct val="150000"/>
              </a:lnSpc>
            </a:pPr>
            <a:r>
              <a:rPr lang="x-none" altLang="zh-CN" sz="1200" dirty="0">
                <a:solidFill>
                  <a:schemeClr val="tx1"/>
                </a:solidFill>
                <a:latin typeface="Calibri" panose="020F0502020204030204" charset="0"/>
                <a:ea typeface="微软雅黑" panose="020B0503020204020204" charset="-122"/>
                <a:sym typeface="Calibri" panose="020F0502020204030204" charset="0"/>
              </a:rPr>
              <a:t>        </a:t>
            </a:r>
            <a:r>
              <a:rPr lang="zh-CN" altLang="en-US" sz="1200" dirty="0">
                <a:solidFill>
                  <a:schemeClr val="tx1"/>
                </a:solidFill>
                <a:latin typeface="Calibri" panose="020F0502020204030204" charset="0"/>
                <a:ea typeface="微软雅黑" panose="020B0503020204020204" charset="-122"/>
                <a:sym typeface="Calibri" panose="020F0502020204030204" charset="0"/>
              </a:rPr>
              <a:t>调试完毕后企业可使用云签约全部功能，生成并对外发放云签超链。</a:t>
            </a:r>
            <a:endParaRPr lang="zh-CN" altLang="en-US" dirty="0">
              <a:ea typeface="宋体" panose="02010600030101010101" pitchFamily="2" charset="-122"/>
            </a:endParaRPr>
          </a:p>
        </p:txBody>
      </p:sp>
      <p:sp>
        <p:nvSpPr>
          <p:cNvPr id="16405" name="Shape 556"/>
          <p:cNvSpPr/>
          <p:nvPr/>
        </p:nvSpPr>
        <p:spPr>
          <a:xfrm>
            <a:off x="6389370" y="4049713"/>
            <a:ext cx="1816100" cy="322262"/>
          </a:xfrm>
          <a:prstGeom prst="rect">
            <a:avLst/>
          </a:prstGeom>
          <a:noFill/>
          <a:ln w="9525">
            <a:noFill/>
          </a:ln>
        </p:spPr>
        <p:txBody>
          <a:bodyPr lIns="0" tIns="0" rIns="0" bIns="0">
            <a:spAutoFit/>
          </a:bodyPr>
          <a:p>
            <a:pPr>
              <a:lnSpc>
                <a:spcPct val="100000"/>
              </a:lnSpc>
            </a:pPr>
            <a:r>
              <a:rPr lang="zh-CN" altLang="en-US" sz="2100" dirty="0">
                <a:solidFill>
                  <a:srgbClr val="1CAEBC"/>
                </a:solidFill>
                <a:latin typeface="思源黑体 CN" panose="020B0400000000000000" charset="-122"/>
                <a:ea typeface="思源黑体 CN" panose="020B0400000000000000" charset="-122"/>
                <a:sym typeface="思源黑体 CN" panose="020B0400000000000000" charset="-122"/>
              </a:rPr>
              <a:t>企业一键秒签</a:t>
            </a:r>
            <a:endParaRPr lang="zh-CN" altLang="en-US" dirty="0">
              <a:ea typeface="宋体" panose="02010600030101010101" pitchFamily="2" charset="-122"/>
            </a:endParaRPr>
          </a:p>
        </p:txBody>
      </p:sp>
      <p:sp>
        <p:nvSpPr>
          <p:cNvPr id="16406" name="Shape 557"/>
          <p:cNvSpPr/>
          <p:nvPr/>
        </p:nvSpPr>
        <p:spPr>
          <a:xfrm>
            <a:off x="6387783" y="4525963"/>
            <a:ext cx="1816100" cy="830580"/>
          </a:xfrm>
          <a:prstGeom prst="rect">
            <a:avLst/>
          </a:prstGeom>
          <a:noFill/>
          <a:ln w="9525">
            <a:noFill/>
          </a:ln>
        </p:spPr>
        <p:txBody>
          <a:bodyPr lIns="0" tIns="0" rIns="0" bIns="0">
            <a:spAutoFit/>
          </a:bodyPr>
          <a:p>
            <a:pPr>
              <a:lnSpc>
                <a:spcPct val="150000"/>
              </a:lnSpc>
            </a:pPr>
            <a:r>
              <a:rPr lang="x-none" altLang="zh-CN" sz="1200" dirty="0">
                <a:solidFill>
                  <a:schemeClr val="tx1"/>
                </a:solidFill>
                <a:latin typeface="Calibri" panose="020F0502020204030204" charset="0"/>
                <a:ea typeface="微软雅黑" panose="020B0503020204020204" charset="-122"/>
                <a:sym typeface="Calibri" panose="020F0502020204030204" charset="0"/>
              </a:rPr>
              <a:t>        </a:t>
            </a:r>
            <a:r>
              <a:rPr lang="zh-CN" altLang="en-US" sz="1200" dirty="0">
                <a:solidFill>
                  <a:schemeClr val="tx1"/>
                </a:solidFill>
                <a:latin typeface="Calibri" panose="020F0502020204030204" charset="0"/>
                <a:ea typeface="微软雅黑" panose="020B0503020204020204" charset="-122"/>
                <a:sym typeface="Calibri" panose="020F0502020204030204" charset="0"/>
              </a:rPr>
              <a:t>所有员工均可流畅使用爱人资云签约业务，实现一键秒签万份劳动合同。</a:t>
            </a:r>
            <a:endParaRPr lang="zh-CN" altLang="en-US" dirty="0">
              <a:ea typeface="宋体" panose="02010600030101010101" pitchFamily="2" charset="-122"/>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blipFill rotWithShape="1">
          <a:blip r:embed="rId1"/>
          <a:stretch>
            <a:fillRect/>
          </a:stretch>
        </a:blipFill>
        <a:effectLst/>
      </p:bgPr>
    </p:bg>
    <p:spTree>
      <p:nvGrpSpPr>
        <p:cNvPr id="1" name=""/>
        <p:cNvGrpSpPr/>
        <p:nvPr/>
      </p:nvGrpSpPr>
      <p:grpSpPr/>
      <p:sp>
        <p:nvSpPr>
          <p:cNvPr id="17416" name="矩形 6"/>
          <p:cNvSpPr/>
          <p:nvPr/>
        </p:nvSpPr>
        <p:spPr>
          <a:xfrm>
            <a:off x="3619500" y="-23812"/>
            <a:ext cx="4953000" cy="719137"/>
          </a:xfrm>
          <a:prstGeom prst="rect">
            <a:avLst/>
          </a:prstGeom>
          <a:solidFill>
            <a:srgbClr val="1CAEBC"/>
          </a:solidFill>
          <a:ln w="12700">
            <a:noFill/>
          </a:ln>
        </p:spPr>
        <p:txBody>
          <a:bodyPr anchor="ctr"/>
          <a:p>
            <a:pPr algn="ctr">
              <a:lnSpc>
                <a:spcPct val="100000"/>
              </a:lnSpc>
            </a:pPr>
            <a:endParaRPr>
              <a:solidFill>
                <a:srgbClr val="FFFFFF"/>
              </a:solidFill>
              <a:latin typeface="宋体" panose="02010600030101010101" pitchFamily="2" charset="-122"/>
              <a:ea typeface="宋体" panose="02010600030101010101" pitchFamily="2" charset="-122"/>
              <a:sym typeface="宋体" panose="02010600030101010101" pitchFamily="2" charset="-122"/>
            </a:endParaRPr>
          </a:p>
        </p:txBody>
      </p:sp>
      <p:sp>
        <p:nvSpPr>
          <p:cNvPr id="17417" name="文本框 7"/>
          <p:cNvSpPr/>
          <p:nvPr/>
        </p:nvSpPr>
        <p:spPr>
          <a:xfrm>
            <a:off x="3759200" y="90488"/>
            <a:ext cx="4673600" cy="521970"/>
          </a:xfrm>
          <a:prstGeom prst="rect">
            <a:avLst/>
          </a:prstGeom>
          <a:noFill/>
          <a:ln w="9525">
            <a:noFill/>
          </a:ln>
        </p:spPr>
        <p:txBody>
          <a:bodyPr wrap="square">
            <a:spAutoFit/>
          </a:bodyPr>
          <a:p>
            <a:pPr algn="ctr">
              <a:lnSpc>
                <a:spcPct val="100000"/>
              </a:lnSpc>
            </a:pPr>
            <a:r>
              <a:rPr lang="zh-CN" altLang="en-US" sz="2800" dirty="0">
                <a:solidFill>
                  <a:schemeClr val="bg1"/>
                </a:solidFill>
                <a:latin typeface="思源黑体 CN" panose="020B0400000000000000" charset="-122"/>
                <a:ea typeface="思源黑体 CN" panose="020B0400000000000000" charset="-122"/>
                <a:sym typeface="思源黑体 CN" panose="020B0400000000000000" charset="-122"/>
              </a:rPr>
              <a:t>云签约电子签署服务支撑</a:t>
            </a:r>
            <a:endParaRPr lang="zh-CN" altLang="en-US" dirty="0">
              <a:ea typeface="宋体" panose="02010600030101010101" pitchFamily="2" charset="-122"/>
            </a:endParaRPr>
          </a:p>
        </p:txBody>
      </p:sp>
      <p:pic>
        <p:nvPicPr>
          <p:cNvPr id="17418" name="图片 4"/>
          <p:cNvPicPr>
            <a:picLocks noChangeAspect="1"/>
          </p:cNvPicPr>
          <p:nvPr/>
        </p:nvPicPr>
        <p:blipFill>
          <a:blip r:embed="rId2"/>
          <a:stretch>
            <a:fillRect/>
          </a:stretch>
        </p:blipFill>
        <p:spPr>
          <a:xfrm>
            <a:off x="263525" y="985838"/>
            <a:ext cx="3578225" cy="2482850"/>
          </a:xfrm>
          <a:prstGeom prst="rect">
            <a:avLst/>
          </a:prstGeom>
          <a:noFill/>
          <a:ln w="12700" cap="flat" cmpd="sng">
            <a:solidFill>
              <a:srgbClr val="42719B"/>
            </a:solidFill>
            <a:prstDash val="sysDot"/>
            <a:miter/>
            <a:headEnd type="none" w="med" len="med"/>
            <a:tailEnd type="none" w="med" len="med"/>
          </a:ln>
        </p:spPr>
      </p:pic>
      <p:pic>
        <p:nvPicPr>
          <p:cNvPr id="17419" name="图片 9"/>
          <p:cNvPicPr>
            <a:picLocks noChangeAspect="1"/>
          </p:cNvPicPr>
          <p:nvPr/>
        </p:nvPicPr>
        <p:blipFill>
          <a:blip r:embed="rId3"/>
          <a:stretch>
            <a:fillRect/>
          </a:stretch>
        </p:blipFill>
        <p:spPr>
          <a:xfrm>
            <a:off x="3359150" y="969963"/>
            <a:ext cx="2955925" cy="1800225"/>
          </a:xfrm>
          <a:prstGeom prst="rect">
            <a:avLst/>
          </a:prstGeom>
          <a:noFill/>
          <a:ln w="12700" cap="flat" cmpd="sng">
            <a:solidFill>
              <a:srgbClr val="42719B"/>
            </a:solidFill>
            <a:prstDash val="sysDot"/>
            <a:miter/>
            <a:headEnd type="none" w="med" len="med"/>
            <a:tailEnd type="none" w="med" len="med"/>
          </a:ln>
        </p:spPr>
      </p:pic>
      <p:pic>
        <p:nvPicPr>
          <p:cNvPr id="17420" name="图片 14"/>
          <p:cNvPicPr>
            <a:picLocks noChangeAspect="1"/>
          </p:cNvPicPr>
          <p:nvPr/>
        </p:nvPicPr>
        <p:blipFill>
          <a:blip r:embed="rId4"/>
          <a:srcRect b="41330"/>
          <a:stretch>
            <a:fillRect/>
          </a:stretch>
        </p:blipFill>
        <p:spPr>
          <a:xfrm>
            <a:off x="271463" y="2027238"/>
            <a:ext cx="3906837" cy="2825750"/>
          </a:xfrm>
          <a:prstGeom prst="rect">
            <a:avLst/>
          </a:prstGeom>
          <a:noFill/>
          <a:ln w="12700" cap="flat" cmpd="sng">
            <a:solidFill>
              <a:srgbClr val="42719B"/>
            </a:solidFill>
            <a:prstDash val="sysDot"/>
            <a:miter/>
            <a:headEnd type="none" w="med" len="med"/>
            <a:tailEnd type="none" w="med" len="med"/>
          </a:ln>
        </p:spPr>
      </p:pic>
      <p:pic>
        <p:nvPicPr>
          <p:cNvPr id="17421" name="图片 17"/>
          <p:cNvPicPr>
            <a:picLocks noChangeAspect="1"/>
          </p:cNvPicPr>
          <p:nvPr/>
        </p:nvPicPr>
        <p:blipFill>
          <a:blip r:embed="rId5"/>
          <a:stretch>
            <a:fillRect/>
          </a:stretch>
        </p:blipFill>
        <p:spPr>
          <a:xfrm>
            <a:off x="265113" y="3246438"/>
            <a:ext cx="3829050" cy="3001962"/>
          </a:xfrm>
          <a:prstGeom prst="rect">
            <a:avLst/>
          </a:prstGeom>
          <a:noFill/>
          <a:ln w="12700" cap="flat" cmpd="sng">
            <a:solidFill>
              <a:srgbClr val="42719B"/>
            </a:solidFill>
            <a:prstDash val="sysDot"/>
            <a:miter/>
            <a:headEnd type="none" w="med" len="med"/>
            <a:tailEnd type="none" w="med" len="med"/>
          </a:ln>
        </p:spPr>
      </p:pic>
      <p:pic>
        <p:nvPicPr>
          <p:cNvPr id="17422" name="图片 8"/>
          <p:cNvPicPr>
            <a:picLocks noChangeAspect="1"/>
          </p:cNvPicPr>
          <p:nvPr/>
        </p:nvPicPr>
        <p:blipFill>
          <a:blip r:embed="rId6"/>
          <a:stretch>
            <a:fillRect/>
          </a:stretch>
        </p:blipFill>
        <p:spPr>
          <a:xfrm>
            <a:off x="3314700" y="2498725"/>
            <a:ext cx="3000375" cy="3749675"/>
          </a:xfrm>
          <a:prstGeom prst="rect">
            <a:avLst/>
          </a:prstGeom>
          <a:noFill/>
          <a:ln w="12700" cap="flat" cmpd="sng">
            <a:solidFill>
              <a:srgbClr val="42719B"/>
            </a:solidFill>
            <a:prstDash val="sysDot"/>
            <a:miter/>
            <a:headEnd type="none" w="med" len="med"/>
            <a:tailEnd type="none" w="med" len="med"/>
          </a:ln>
        </p:spPr>
      </p:pic>
      <p:sp>
        <p:nvSpPr>
          <p:cNvPr id="17423" name="椭圆 57"/>
          <p:cNvSpPr/>
          <p:nvPr/>
        </p:nvSpPr>
        <p:spPr>
          <a:xfrm>
            <a:off x="8216265" y="4176713"/>
            <a:ext cx="914400" cy="914400"/>
          </a:xfrm>
          <a:prstGeom prst="ellipse">
            <a:avLst/>
          </a:prstGeom>
          <a:solidFill>
            <a:srgbClr val="1CAEBC"/>
          </a:solidFill>
          <a:ln w="9525">
            <a:noFill/>
          </a:ln>
        </p:spPr>
        <p:txBody>
          <a:bodyPr vert="horz" wrap="square" anchor="ctr"/>
          <a:p>
            <a:pPr algn="ctr">
              <a:lnSpc>
                <a:spcPct val="100000"/>
              </a:lnSpc>
            </a:pPr>
            <a:r>
              <a:rPr lang="zh-CN" altLang="en-US" b="1" dirty="0">
                <a:solidFill>
                  <a:srgbClr val="FFFFFF"/>
                </a:solidFill>
                <a:latin typeface="Calibri" panose="020F0502020204030204" charset="0"/>
                <a:ea typeface="微软雅黑" panose="020B0503020204020204" charset="-122"/>
                <a:sym typeface="Calibri" panose="020F0502020204030204" charset="0"/>
              </a:rPr>
              <a:t>技术报告</a:t>
            </a:r>
            <a:endParaRPr lang="zh-CN" altLang="en-US" dirty="0">
              <a:ea typeface="宋体" panose="02010600030101010101" pitchFamily="2" charset="-122"/>
            </a:endParaRPr>
          </a:p>
        </p:txBody>
      </p:sp>
      <p:sp>
        <p:nvSpPr>
          <p:cNvPr id="17424" name="椭圆 58"/>
          <p:cNvSpPr/>
          <p:nvPr/>
        </p:nvSpPr>
        <p:spPr>
          <a:xfrm>
            <a:off x="8910955" y="3082925"/>
            <a:ext cx="914400" cy="914400"/>
          </a:xfrm>
          <a:prstGeom prst="ellipse">
            <a:avLst/>
          </a:prstGeom>
          <a:solidFill>
            <a:srgbClr val="28CCE4"/>
          </a:solidFill>
          <a:ln w="9525">
            <a:noFill/>
          </a:ln>
        </p:spPr>
        <p:txBody>
          <a:bodyPr vert="horz" wrap="square" anchor="ctr"/>
          <a:p>
            <a:pPr algn="ctr">
              <a:lnSpc>
                <a:spcPct val="100000"/>
              </a:lnSpc>
            </a:pPr>
            <a:r>
              <a:rPr lang="zh-CN" altLang="en-US" b="1" dirty="0">
                <a:solidFill>
                  <a:srgbClr val="FFFFFF"/>
                </a:solidFill>
                <a:latin typeface="Calibri" panose="020F0502020204030204" charset="0"/>
                <a:ea typeface="微软雅黑" panose="020B0503020204020204" charset="-122"/>
                <a:sym typeface="Calibri" panose="020F0502020204030204" charset="0"/>
              </a:rPr>
              <a:t>鉴定出证</a:t>
            </a:r>
            <a:endParaRPr lang="zh-CN" altLang="en-US" dirty="0">
              <a:ea typeface="宋体" panose="02010600030101010101" pitchFamily="2" charset="-122"/>
            </a:endParaRPr>
          </a:p>
        </p:txBody>
      </p:sp>
      <p:sp>
        <p:nvSpPr>
          <p:cNvPr id="17425" name="椭圆 60"/>
          <p:cNvSpPr/>
          <p:nvPr/>
        </p:nvSpPr>
        <p:spPr>
          <a:xfrm>
            <a:off x="10963275" y="4176713"/>
            <a:ext cx="914400" cy="914400"/>
          </a:xfrm>
          <a:prstGeom prst="ellipse">
            <a:avLst/>
          </a:prstGeom>
          <a:solidFill>
            <a:srgbClr val="1CAEBC"/>
          </a:solidFill>
          <a:ln w="9525">
            <a:noFill/>
          </a:ln>
        </p:spPr>
        <p:txBody>
          <a:bodyPr vert="horz" wrap="square" anchor="ctr"/>
          <a:p>
            <a:pPr algn="ctr">
              <a:lnSpc>
                <a:spcPct val="100000"/>
              </a:lnSpc>
            </a:pPr>
            <a:r>
              <a:rPr lang="zh-CN" altLang="en-US" b="1" dirty="0">
                <a:solidFill>
                  <a:srgbClr val="FFFFFF"/>
                </a:solidFill>
                <a:latin typeface="Calibri" panose="020F0502020204030204" charset="0"/>
                <a:ea typeface="微软雅黑" panose="020B0503020204020204" charset="-122"/>
                <a:sym typeface="Calibri" panose="020F0502020204030204" charset="0"/>
              </a:rPr>
              <a:t>申请仲裁</a:t>
            </a:r>
            <a:endParaRPr lang="zh-CN" altLang="en-US" dirty="0">
              <a:ea typeface="宋体" panose="02010600030101010101" pitchFamily="2" charset="-122"/>
            </a:endParaRPr>
          </a:p>
        </p:txBody>
      </p:sp>
      <p:sp>
        <p:nvSpPr>
          <p:cNvPr id="17426" name="椭圆 61"/>
          <p:cNvSpPr/>
          <p:nvPr/>
        </p:nvSpPr>
        <p:spPr>
          <a:xfrm>
            <a:off x="10283825" y="3082925"/>
            <a:ext cx="914400" cy="914400"/>
          </a:xfrm>
          <a:prstGeom prst="ellipse">
            <a:avLst/>
          </a:prstGeom>
          <a:solidFill>
            <a:srgbClr val="28CCE4"/>
          </a:solidFill>
          <a:ln w="9525">
            <a:noFill/>
          </a:ln>
        </p:spPr>
        <p:txBody>
          <a:bodyPr vert="horz" wrap="square" anchor="ctr"/>
          <a:p>
            <a:pPr algn="ctr">
              <a:lnSpc>
                <a:spcPct val="100000"/>
              </a:lnSpc>
            </a:pPr>
            <a:r>
              <a:rPr lang="zh-CN" altLang="en-US" b="1" dirty="0">
                <a:solidFill>
                  <a:srgbClr val="FFFFFF"/>
                </a:solidFill>
                <a:latin typeface="Calibri" panose="020F0502020204030204" charset="0"/>
                <a:ea typeface="微软雅黑" panose="020B0503020204020204" charset="-122"/>
                <a:sym typeface="Calibri" panose="020F0502020204030204" charset="0"/>
              </a:rPr>
              <a:t>拓展服务</a:t>
            </a:r>
            <a:endParaRPr lang="zh-CN" altLang="en-US" dirty="0">
              <a:ea typeface="宋体" panose="02010600030101010101" pitchFamily="2" charset="-122"/>
            </a:endParaRPr>
          </a:p>
        </p:txBody>
      </p:sp>
      <p:sp>
        <p:nvSpPr>
          <p:cNvPr id="17427" name="椭圆 62"/>
          <p:cNvSpPr/>
          <p:nvPr/>
        </p:nvSpPr>
        <p:spPr>
          <a:xfrm>
            <a:off x="7486650" y="3082925"/>
            <a:ext cx="914400" cy="914400"/>
          </a:xfrm>
          <a:prstGeom prst="ellipse">
            <a:avLst/>
          </a:prstGeom>
          <a:solidFill>
            <a:srgbClr val="28CCE4"/>
          </a:solidFill>
          <a:ln w="9525">
            <a:noFill/>
          </a:ln>
        </p:spPr>
        <p:txBody>
          <a:bodyPr vert="horz" wrap="square" anchor="ctr"/>
          <a:p>
            <a:pPr algn="ctr">
              <a:lnSpc>
                <a:spcPct val="100000"/>
              </a:lnSpc>
            </a:pPr>
            <a:r>
              <a:rPr lang="zh-CN" altLang="en-US" b="1" dirty="0">
                <a:solidFill>
                  <a:srgbClr val="FFFFFF"/>
                </a:solidFill>
                <a:latin typeface="Calibri" panose="020F0502020204030204" charset="0"/>
                <a:ea typeface="微软雅黑" panose="020B0503020204020204" charset="-122"/>
                <a:sym typeface="Calibri" panose="020F0502020204030204" charset="0"/>
              </a:rPr>
              <a:t>败诉担保</a:t>
            </a:r>
            <a:endParaRPr lang="zh-CN" altLang="en-US" dirty="0">
              <a:ea typeface="宋体" panose="02010600030101010101" pitchFamily="2" charset="-122"/>
            </a:endParaRPr>
          </a:p>
        </p:txBody>
      </p:sp>
      <p:sp>
        <p:nvSpPr>
          <p:cNvPr id="17428" name="椭圆 59"/>
          <p:cNvSpPr/>
          <p:nvPr/>
        </p:nvSpPr>
        <p:spPr>
          <a:xfrm>
            <a:off x="9589770" y="4176713"/>
            <a:ext cx="914400" cy="914400"/>
          </a:xfrm>
          <a:prstGeom prst="ellipse">
            <a:avLst/>
          </a:prstGeom>
          <a:solidFill>
            <a:srgbClr val="1CAEBC"/>
          </a:solidFill>
          <a:ln w="9525">
            <a:noFill/>
          </a:ln>
        </p:spPr>
        <p:txBody>
          <a:bodyPr vert="horz" wrap="square" anchor="ctr"/>
          <a:p>
            <a:pPr algn="ctr">
              <a:lnSpc>
                <a:spcPct val="100000"/>
              </a:lnSpc>
            </a:pPr>
            <a:r>
              <a:rPr lang="zh-CN" altLang="en-US" b="1" dirty="0">
                <a:solidFill>
                  <a:srgbClr val="FFFFFF"/>
                </a:solidFill>
                <a:latin typeface="Calibri" panose="020F0502020204030204" charset="0"/>
                <a:ea typeface="微软雅黑" panose="020B0503020204020204" charset="-122"/>
                <a:sym typeface="Calibri" panose="020F0502020204030204" charset="0"/>
              </a:rPr>
              <a:t>法律咨询</a:t>
            </a:r>
            <a:endParaRPr lang="zh-CN" altLang="en-US" dirty="0">
              <a:ea typeface="宋体" panose="02010600030101010101" pitchFamily="2" charset="-122"/>
            </a:endParaRPr>
          </a:p>
        </p:txBody>
      </p:sp>
      <p:sp>
        <p:nvSpPr>
          <p:cNvPr id="17429" name="椭圆 56"/>
          <p:cNvSpPr/>
          <p:nvPr/>
        </p:nvSpPr>
        <p:spPr>
          <a:xfrm>
            <a:off x="6733540" y="4176713"/>
            <a:ext cx="914400" cy="914400"/>
          </a:xfrm>
          <a:prstGeom prst="ellipse">
            <a:avLst/>
          </a:prstGeom>
          <a:solidFill>
            <a:srgbClr val="1CAEBC"/>
          </a:solidFill>
          <a:ln w="9525">
            <a:noFill/>
          </a:ln>
        </p:spPr>
        <p:txBody>
          <a:bodyPr vert="horz" wrap="square" anchor="ctr"/>
          <a:p>
            <a:pPr algn="ctr">
              <a:lnSpc>
                <a:spcPct val="100000"/>
              </a:lnSpc>
            </a:pPr>
            <a:r>
              <a:rPr lang="zh-CN" altLang="en-US" b="1" dirty="0">
                <a:solidFill>
                  <a:srgbClr val="FFFFFF"/>
                </a:solidFill>
                <a:latin typeface="Calibri" panose="020F0502020204030204" charset="0"/>
                <a:ea typeface="微软雅黑" panose="020B0503020204020204" charset="-122"/>
                <a:sym typeface="Calibri" panose="020F0502020204030204" charset="0"/>
              </a:rPr>
              <a:t>司法鉴定</a:t>
            </a:r>
            <a:endParaRPr lang="zh-CN" altLang="en-US" dirty="0">
              <a:ea typeface="宋体" panose="02010600030101010101" pitchFamily="2" charset="-122"/>
            </a:endParaRPr>
          </a:p>
        </p:txBody>
      </p:sp>
      <p:sp>
        <p:nvSpPr>
          <p:cNvPr id="16400" name="Shape 541"/>
          <p:cNvSpPr/>
          <p:nvPr/>
        </p:nvSpPr>
        <p:spPr>
          <a:xfrm>
            <a:off x="7200265" y="1804670"/>
            <a:ext cx="4453890" cy="276860"/>
          </a:xfrm>
          <a:prstGeom prst="rect">
            <a:avLst/>
          </a:prstGeom>
          <a:noFill/>
          <a:ln w="9525">
            <a:noFill/>
          </a:ln>
        </p:spPr>
        <p:txBody>
          <a:bodyPr wrap="square" lIns="0" tIns="0" rIns="0" bIns="0">
            <a:spAutoFit/>
          </a:bodyPr>
          <a:p>
            <a:pPr>
              <a:lnSpc>
                <a:spcPct val="150000"/>
              </a:lnSpc>
            </a:pPr>
            <a:r>
              <a:rPr lang="x-none" altLang="zh-CN" sz="1200" dirty="0">
                <a:solidFill>
                  <a:schemeClr val="tx1"/>
                </a:solidFill>
                <a:latin typeface="Calibri" panose="020F0502020204030204" charset="0"/>
                <a:ea typeface="微软雅黑" panose="020B0503020204020204" charset="-122"/>
                <a:sym typeface="Calibri" panose="020F0502020204030204" charset="0"/>
              </a:rPr>
              <a:t>         </a:t>
            </a:r>
            <a:r>
              <a:rPr lang="zh-CN" altLang="en-US" sz="1200" dirty="0">
                <a:solidFill>
                  <a:schemeClr val="tx1"/>
                </a:solidFill>
                <a:latin typeface="Calibri" panose="020F0502020204030204" charset="0"/>
                <a:ea typeface="微软雅黑" panose="020B0503020204020204" charset="-122"/>
                <a:sym typeface="Calibri" panose="020F0502020204030204" charset="0"/>
              </a:rPr>
              <a:t>企业开通云签约功能后，由系统自动提供司法服务</a:t>
            </a:r>
            <a:endParaRPr lang="zh-CN" altLang="en-US" dirty="0">
              <a:ea typeface="宋体" panose="02010600030101010101" pitchFamily="2" charset="-122"/>
            </a:endParaRPr>
          </a:p>
        </p:txBody>
      </p:sp>
      <p:sp>
        <p:nvSpPr>
          <p:cNvPr id="2" name="文本框 1"/>
          <p:cNvSpPr txBox="1"/>
          <p:nvPr/>
        </p:nvSpPr>
        <p:spPr>
          <a:xfrm>
            <a:off x="8034655" y="1344295"/>
            <a:ext cx="2633345" cy="460375"/>
          </a:xfrm>
          <a:prstGeom prst="rect">
            <a:avLst/>
          </a:prstGeom>
          <a:noFill/>
        </p:spPr>
        <p:txBody>
          <a:bodyPr wrap="square" rtlCol="0">
            <a:spAutoFit/>
          </a:bodyPr>
          <a:p>
            <a:pPr algn="l"/>
            <a:r>
              <a:rPr lang="zh-CN" altLang="en-US" sz="2400" dirty="0">
                <a:solidFill>
                  <a:schemeClr val="accent6"/>
                </a:solidFill>
                <a:latin typeface="思源黑体 CN" panose="020B0400000000000000" charset="-122"/>
                <a:ea typeface="思源黑体 CN" panose="020B0400000000000000" charset="-122"/>
                <a:sym typeface="思源黑体 CN" panose="020B0400000000000000" charset="-122"/>
              </a:rPr>
              <a:t>电子签署服务支撑</a:t>
            </a:r>
            <a:endParaRPr lang="zh-CN" altLang="en-US" sz="2400" dirty="0">
              <a:solidFill>
                <a:schemeClr val="accent6"/>
              </a:solidFill>
              <a:latin typeface="思源黑体 CN" panose="020B0400000000000000" charset="-122"/>
              <a:ea typeface="思源黑体 CN" panose="020B0400000000000000" charset="-122"/>
              <a:sym typeface="思源黑体 CN" panose="020B0400000000000000" charset="-122"/>
            </a:endParaRPr>
          </a:p>
        </p:txBody>
      </p:sp>
      <p:cxnSp>
        <p:nvCxnSpPr>
          <p:cNvPr id="3" name="直接连接符 2"/>
          <p:cNvCxnSpPr/>
          <p:nvPr/>
        </p:nvCxnSpPr>
        <p:spPr>
          <a:xfrm>
            <a:off x="7190740" y="2558415"/>
            <a:ext cx="4248785" cy="0"/>
          </a:xfrm>
          <a:prstGeom prst="line">
            <a:avLst/>
          </a:prstGeom>
          <a:ln w="12700" cmpd="sng">
            <a:solidFill>
              <a:schemeClr val="accent1">
                <a:shade val="50000"/>
              </a:schemeClr>
            </a:solidFill>
            <a:prstDash val="sysDot"/>
          </a:ln>
        </p:spPr>
        <p:style>
          <a:lnRef idx="1">
            <a:schemeClr val="accent1"/>
          </a:lnRef>
          <a:fillRef idx="0">
            <a:schemeClr val="accent1"/>
          </a:fillRef>
          <a:effectRef idx="0">
            <a:schemeClr val="accent1"/>
          </a:effectRef>
          <a:fontRef idx="minor">
            <a:schemeClr val="tx1"/>
          </a:fontRef>
        </p:style>
      </p:cxnSp>
      <p:grpSp>
        <p:nvGrpSpPr>
          <p:cNvPr id="9" name="组合 8"/>
          <p:cNvGrpSpPr/>
          <p:nvPr/>
        </p:nvGrpSpPr>
        <p:grpSpPr>
          <a:xfrm>
            <a:off x="7181215" y="2558415"/>
            <a:ext cx="4239260" cy="1551940"/>
            <a:chOff x="11309" y="4029"/>
            <a:chExt cx="6676" cy="2444"/>
          </a:xfrm>
        </p:grpSpPr>
        <p:cxnSp>
          <p:nvCxnSpPr>
            <p:cNvPr id="4" name="直接连接符 3"/>
            <p:cNvCxnSpPr/>
            <p:nvPr/>
          </p:nvCxnSpPr>
          <p:spPr>
            <a:xfrm>
              <a:off x="17985" y="4029"/>
              <a:ext cx="0" cy="2445"/>
            </a:xfrm>
            <a:prstGeom prst="line">
              <a:avLst/>
            </a:prstGeom>
            <a:ln w="12700" cmpd="sng">
              <a:solidFill>
                <a:schemeClr val="accent1">
                  <a:shade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a:off x="11309" y="4029"/>
              <a:ext cx="0" cy="2445"/>
            </a:xfrm>
            <a:prstGeom prst="line">
              <a:avLst/>
            </a:prstGeom>
            <a:ln w="12700" cmpd="sng">
              <a:solidFill>
                <a:schemeClr val="accent1">
                  <a:shade val="50000"/>
                </a:schemeClr>
              </a:solidFill>
              <a:prstDash val="sysDot"/>
            </a:ln>
          </p:spPr>
          <p:style>
            <a:lnRef idx="1">
              <a:schemeClr val="accent1"/>
            </a:lnRef>
            <a:fillRef idx="0">
              <a:schemeClr val="accent1"/>
            </a:fillRef>
            <a:effectRef idx="0">
              <a:schemeClr val="accent1"/>
            </a:effectRef>
            <a:fontRef idx="minor">
              <a:schemeClr val="tx1"/>
            </a:fontRef>
          </p:style>
        </p:cxnSp>
      </p:grpSp>
      <p:cxnSp>
        <p:nvCxnSpPr>
          <p:cNvPr id="10" name="直接连接符 9"/>
          <p:cNvCxnSpPr/>
          <p:nvPr/>
        </p:nvCxnSpPr>
        <p:spPr>
          <a:xfrm flipH="1">
            <a:off x="8667750" y="2558415"/>
            <a:ext cx="5715" cy="1549400"/>
          </a:xfrm>
          <a:prstGeom prst="line">
            <a:avLst/>
          </a:prstGeom>
          <a:ln w="12700" cmpd="sng">
            <a:solidFill>
              <a:schemeClr val="accent1">
                <a:shade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a:off x="10046970" y="2566035"/>
            <a:ext cx="6985" cy="1562735"/>
          </a:xfrm>
          <a:prstGeom prst="line">
            <a:avLst/>
          </a:prstGeom>
          <a:ln w="12700" cmpd="sng">
            <a:solidFill>
              <a:schemeClr val="accent1">
                <a:shade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flipH="1">
            <a:off x="7920355" y="2566035"/>
            <a:ext cx="4445" cy="472440"/>
          </a:xfrm>
          <a:prstGeom prst="line">
            <a:avLst/>
          </a:prstGeom>
          <a:ln w="12700" cmpd="sng">
            <a:solidFill>
              <a:schemeClr val="accent1">
                <a:shade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flipH="1">
            <a:off x="9365615" y="2157095"/>
            <a:ext cx="5715" cy="873760"/>
          </a:xfrm>
          <a:prstGeom prst="line">
            <a:avLst/>
          </a:prstGeom>
          <a:ln w="12700" cmpd="sng">
            <a:solidFill>
              <a:schemeClr val="bg1">
                <a:lumMod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flipH="1">
            <a:off x="10739120" y="2566035"/>
            <a:ext cx="4445" cy="472440"/>
          </a:xfrm>
          <a:prstGeom prst="line">
            <a:avLst/>
          </a:prstGeom>
          <a:ln w="12700" cmpd="sng">
            <a:solidFill>
              <a:schemeClr val="accent1">
                <a:shade val="50000"/>
              </a:schemeClr>
            </a:solidFill>
            <a:prstDash val="sysDot"/>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blipFill rotWithShape="1">
          <a:blip r:embed="rId1"/>
          <a:stretch>
            <a:fillRect/>
          </a:stretch>
        </a:blipFill>
        <a:effectLst/>
      </p:bgPr>
    </p:bg>
    <p:spTree>
      <p:nvGrpSpPr>
        <p:cNvPr id="1" name=""/>
        <p:cNvGrpSpPr/>
        <p:nvPr/>
      </p:nvGrpSpPr>
      <p:grpSpPr/>
      <p:sp>
        <p:nvSpPr>
          <p:cNvPr id="18434" name="矩形 6"/>
          <p:cNvSpPr/>
          <p:nvPr/>
        </p:nvSpPr>
        <p:spPr>
          <a:xfrm>
            <a:off x="3619500" y="-7937"/>
            <a:ext cx="4953000" cy="719137"/>
          </a:xfrm>
          <a:prstGeom prst="rect">
            <a:avLst/>
          </a:prstGeom>
          <a:solidFill>
            <a:srgbClr val="1CAEBC"/>
          </a:solidFill>
          <a:ln w="12700">
            <a:noFill/>
          </a:ln>
        </p:spPr>
        <p:txBody>
          <a:bodyPr anchor="ctr"/>
          <a:p>
            <a:pPr algn="ctr">
              <a:lnSpc>
                <a:spcPct val="100000"/>
              </a:lnSpc>
            </a:pPr>
            <a:endParaRPr>
              <a:solidFill>
                <a:srgbClr val="FFFFFF"/>
              </a:solidFill>
              <a:latin typeface="宋体" panose="02010600030101010101" pitchFamily="2" charset="-122"/>
              <a:ea typeface="宋体" panose="02010600030101010101" pitchFamily="2" charset="-122"/>
              <a:sym typeface="宋体" panose="02010600030101010101" pitchFamily="2" charset="-122"/>
            </a:endParaRPr>
          </a:p>
        </p:txBody>
      </p:sp>
      <p:sp>
        <p:nvSpPr>
          <p:cNvPr id="18435" name="文本框 7"/>
          <p:cNvSpPr/>
          <p:nvPr/>
        </p:nvSpPr>
        <p:spPr>
          <a:xfrm>
            <a:off x="3759200" y="90488"/>
            <a:ext cx="4673600" cy="522287"/>
          </a:xfrm>
          <a:prstGeom prst="rect">
            <a:avLst/>
          </a:prstGeom>
          <a:noFill/>
          <a:ln w="9525">
            <a:noFill/>
          </a:ln>
        </p:spPr>
        <p:txBody>
          <a:bodyPr wrap="square">
            <a:spAutoFit/>
          </a:bodyPr>
          <a:p>
            <a:pPr algn="ctr">
              <a:lnSpc>
                <a:spcPct val="100000"/>
              </a:lnSpc>
            </a:pPr>
            <a:r>
              <a:rPr lang="zh-CN" altLang="en-US" sz="2800" dirty="0">
                <a:solidFill>
                  <a:schemeClr val="bg1"/>
                </a:solidFill>
                <a:latin typeface="思源黑体 CN" panose="020B0400000000000000" charset="-122"/>
                <a:ea typeface="思源黑体 CN" panose="020B0400000000000000" charset="-122"/>
                <a:sym typeface="思源黑体 CN" panose="020B0400000000000000" charset="-122"/>
              </a:rPr>
              <a:t>云签约签约功能展示</a:t>
            </a:r>
            <a:endParaRPr lang="zh-CN" altLang="en-US" dirty="0">
              <a:ea typeface="宋体" panose="02010600030101010101" pitchFamily="2" charset="-122"/>
            </a:endParaRPr>
          </a:p>
        </p:txBody>
      </p:sp>
      <p:pic>
        <p:nvPicPr>
          <p:cNvPr id="18436" name="图片 1"/>
          <p:cNvPicPr>
            <a:picLocks noChangeAspect="1"/>
          </p:cNvPicPr>
          <p:nvPr/>
        </p:nvPicPr>
        <p:blipFill>
          <a:blip r:embed="rId2"/>
          <a:stretch>
            <a:fillRect/>
          </a:stretch>
        </p:blipFill>
        <p:spPr>
          <a:xfrm>
            <a:off x="1093788" y="4360863"/>
            <a:ext cx="5135562" cy="1895475"/>
          </a:xfrm>
          <a:prstGeom prst="rect">
            <a:avLst/>
          </a:prstGeom>
          <a:noFill/>
          <a:ln w="9525" cap="flat" cmpd="sng">
            <a:solidFill>
              <a:srgbClr val="D8D8D8"/>
            </a:solidFill>
            <a:prstDash val="solid"/>
            <a:miter/>
            <a:headEnd type="none" w="med" len="med"/>
            <a:tailEnd type="none" w="med" len="med"/>
          </a:ln>
        </p:spPr>
      </p:pic>
      <p:pic>
        <p:nvPicPr>
          <p:cNvPr id="18437" name="图片 3"/>
          <p:cNvPicPr>
            <a:picLocks noChangeAspect="1"/>
          </p:cNvPicPr>
          <p:nvPr/>
        </p:nvPicPr>
        <p:blipFill>
          <a:blip r:embed="rId3"/>
          <a:stretch>
            <a:fillRect/>
          </a:stretch>
        </p:blipFill>
        <p:spPr>
          <a:xfrm>
            <a:off x="8572500" y="1108075"/>
            <a:ext cx="1619250" cy="2743200"/>
          </a:xfrm>
          <a:prstGeom prst="rect">
            <a:avLst/>
          </a:prstGeom>
          <a:noFill/>
          <a:ln w="9525" cap="flat" cmpd="sng">
            <a:solidFill>
              <a:srgbClr val="D8D8D8"/>
            </a:solidFill>
            <a:prstDash val="solid"/>
            <a:miter/>
            <a:headEnd type="none" w="med" len="med"/>
            <a:tailEnd type="none" w="med" len="med"/>
          </a:ln>
        </p:spPr>
      </p:pic>
      <p:pic>
        <p:nvPicPr>
          <p:cNvPr id="18438" name="图片 7"/>
          <p:cNvPicPr>
            <a:picLocks noChangeAspect="1"/>
          </p:cNvPicPr>
          <p:nvPr/>
        </p:nvPicPr>
        <p:blipFill>
          <a:blip r:embed="rId4"/>
          <a:stretch>
            <a:fillRect/>
          </a:stretch>
        </p:blipFill>
        <p:spPr>
          <a:xfrm>
            <a:off x="1119188" y="1455738"/>
            <a:ext cx="5038725" cy="2047875"/>
          </a:xfrm>
          <a:prstGeom prst="rect">
            <a:avLst/>
          </a:prstGeom>
          <a:noFill/>
          <a:ln w="9525" cap="flat" cmpd="sng">
            <a:solidFill>
              <a:srgbClr val="D8D8D8"/>
            </a:solidFill>
            <a:prstDash val="solid"/>
            <a:miter/>
            <a:headEnd type="none" w="med" len="med"/>
            <a:tailEnd type="none" w="med" len="med"/>
          </a:ln>
        </p:spPr>
      </p:pic>
      <p:sp>
        <p:nvSpPr>
          <p:cNvPr id="18439" name="文本框 10"/>
          <p:cNvSpPr/>
          <p:nvPr/>
        </p:nvSpPr>
        <p:spPr>
          <a:xfrm>
            <a:off x="1223963" y="3827463"/>
            <a:ext cx="1808162" cy="366712"/>
          </a:xfrm>
          <a:prstGeom prst="rect">
            <a:avLst/>
          </a:prstGeom>
          <a:noFill/>
          <a:ln w="9525">
            <a:noFill/>
          </a:ln>
        </p:spPr>
        <p:txBody>
          <a:bodyPr vert="horz" wrap="square" anchor="t">
            <a:spAutoFit/>
          </a:bodyPr>
          <a:p>
            <a:pPr eaLnBrk="0" hangingPunct="0">
              <a:lnSpc>
                <a:spcPct val="100000"/>
              </a:lnSpc>
            </a:pPr>
            <a:r>
              <a:rPr lang="zh-CN" altLang="en-US" dirty="0">
                <a:solidFill>
                  <a:srgbClr val="000000"/>
                </a:solidFill>
                <a:latin typeface="思源黑体 CN" panose="020B0400000000000000" charset="-122"/>
                <a:ea typeface="思源黑体 CN" panose="020B0400000000000000" charset="-122"/>
                <a:sym typeface="思源黑体 CN" panose="020B0400000000000000" charset="-122"/>
              </a:rPr>
              <a:t>批量签署</a:t>
            </a:r>
            <a:endParaRPr lang="zh-CN" altLang="en-US" dirty="0">
              <a:ea typeface="宋体" panose="02010600030101010101" pitchFamily="2" charset="-122"/>
            </a:endParaRPr>
          </a:p>
        </p:txBody>
      </p:sp>
      <p:sp>
        <p:nvSpPr>
          <p:cNvPr id="18440" name="文本框 11"/>
          <p:cNvSpPr/>
          <p:nvPr/>
        </p:nvSpPr>
        <p:spPr>
          <a:xfrm>
            <a:off x="1119188" y="963613"/>
            <a:ext cx="1720850" cy="366712"/>
          </a:xfrm>
          <a:prstGeom prst="rect">
            <a:avLst/>
          </a:prstGeom>
          <a:noFill/>
          <a:ln w="9525">
            <a:noFill/>
          </a:ln>
        </p:spPr>
        <p:txBody>
          <a:bodyPr vert="horz" wrap="square" anchor="t">
            <a:spAutoFit/>
          </a:bodyPr>
          <a:p>
            <a:pPr eaLnBrk="0" hangingPunct="0">
              <a:lnSpc>
                <a:spcPct val="100000"/>
              </a:lnSpc>
            </a:pPr>
            <a:r>
              <a:rPr lang="zh-CN" altLang="en-US" dirty="0">
                <a:solidFill>
                  <a:srgbClr val="000000"/>
                </a:solidFill>
                <a:latin typeface="思源黑体 CN" panose="020B0400000000000000" charset="-122"/>
                <a:ea typeface="思源黑体 CN" panose="020B0400000000000000" charset="-122"/>
                <a:sym typeface="思源黑体 CN" panose="020B0400000000000000" charset="-122"/>
              </a:rPr>
              <a:t>自变量设置</a:t>
            </a:r>
            <a:endParaRPr lang="zh-CN" altLang="en-US" dirty="0">
              <a:ea typeface="宋体" panose="02010600030101010101" pitchFamily="2" charset="-122"/>
            </a:endParaRPr>
          </a:p>
        </p:txBody>
      </p:sp>
      <p:sp>
        <p:nvSpPr>
          <p:cNvPr id="18441" name="文本框 12"/>
          <p:cNvSpPr/>
          <p:nvPr/>
        </p:nvSpPr>
        <p:spPr>
          <a:xfrm>
            <a:off x="6817995" y="1087755"/>
            <a:ext cx="1614488" cy="368300"/>
          </a:xfrm>
          <a:prstGeom prst="rect">
            <a:avLst/>
          </a:prstGeom>
          <a:noFill/>
          <a:ln w="9525">
            <a:noFill/>
          </a:ln>
        </p:spPr>
        <p:txBody>
          <a:bodyPr vert="horz" wrap="square" anchor="t">
            <a:spAutoFit/>
          </a:bodyPr>
          <a:p>
            <a:pPr eaLnBrk="0" hangingPunct="0">
              <a:lnSpc>
                <a:spcPct val="100000"/>
              </a:lnSpc>
            </a:pPr>
            <a:r>
              <a:rPr lang="zh-CN" altLang="en-US" dirty="0">
                <a:solidFill>
                  <a:srgbClr val="000000"/>
                </a:solidFill>
                <a:latin typeface="思源黑体 CN" panose="020B0400000000000000" charset="-122"/>
                <a:ea typeface="思源黑体 CN" panose="020B0400000000000000" charset="-122"/>
                <a:sym typeface="思源黑体 CN" panose="020B0400000000000000" charset="-122"/>
              </a:rPr>
              <a:t>移动端签署</a:t>
            </a:r>
            <a:endParaRPr lang="zh-CN" altLang="en-US" dirty="0">
              <a:ea typeface="宋体" panose="02010600030101010101" pitchFamily="2" charset="-122"/>
            </a:endParaRPr>
          </a:p>
        </p:txBody>
      </p:sp>
      <p:sp>
        <p:nvSpPr>
          <p:cNvPr id="18442" name="文本框 13"/>
          <p:cNvSpPr/>
          <p:nvPr/>
        </p:nvSpPr>
        <p:spPr>
          <a:xfrm>
            <a:off x="6935470" y="3729355"/>
            <a:ext cx="1741170" cy="368300"/>
          </a:xfrm>
          <a:prstGeom prst="rect">
            <a:avLst/>
          </a:prstGeom>
          <a:noFill/>
          <a:ln w="9525">
            <a:noFill/>
          </a:ln>
        </p:spPr>
        <p:txBody>
          <a:bodyPr vert="horz" wrap="square" anchor="t">
            <a:spAutoFit/>
          </a:bodyPr>
          <a:p>
            <a:pPr eaLnBrk="0" hangingPunct="0">
              <a:lnSpc>
                <a:spcPct val="100000"/>
              </a:lnSpc>
            </a:pPr>
            <a:r>
              <a:rPr lang="zh-CN" altLang="en-US" dirty="0">
                <a:solidFill>
                  <a:srgbClr val="000000"/>
                </a:solidFill>
                <a:latin typeface="思源黑体 CN" panose="020B0400000000000000" charset="-122"/>
                <a:ea typeface="思源黑体 CN" panose="020B0400000000000000" charset="-122"/>
                <a:sym typeface="思源黑体 CN" panose="020B0400000000000000" charset="-122"/>
              </a:rPr>
              <a:t>签署方式可选</a:t>
            </a:r>
            <a:endParaRPr lang="zh-CN" altLang="en-US" dirty="0">
              <a:ea typeface="宋体" panose="02010600030101010101" pitchFamily="2" charset="-122"/>
            </a:endParaRPr>
          </a:p>
        </p:txBody>
      </p:sp>
      <p:pic>
        <p:nvPicPr>
          <p:cNvPr id="2" name="图片 1"/>
          <p:cNvPicPr>
            <a:picLocks noChangeAspect="1"/>
          </p:cNvPicPr>
          <p:nvPr/>
        </p:nvPicPr>
        <p:blipFill>
          <a:blip r:embed="rId5"/>
          <a:stretch>
            <a:fillRect/>
          </a:stretch>
        </p:blipFill>
        <p:spPr>
          <a:xfrm>
            <a:off x="10417810" y="5488305"/>
            <a:ext cx="537210" cy="581025"/>
          </a:xfrm>
          <a:prstGeom prst="rect">
            <a:avLst/>
          </a:prstGeom>
        </p:spPr>
      </p:pic>
      <p:pic>
        <p:nvPicPr>
          <p:cNvPr id="4" name="图片 3" descr="微信图片_20180605145624"/>
          <p:cNvPicPr>
            <a:picLocks noChangeAspect="1"/>
          </p:cNvPicPr>
          <p:nvPr/>
        </p:nvPicPr>
        <p:blipFill>
          <a:blip r:embed="rId6"/>
          <a:stretch>
            <a:fillRect/>
          </a:stretch>
        </p:blipFill>
        <p:spPr>
          <a:xfrm>
            <a:off x="6935470" y="4361180"/>
            <a:ext cx="3608070" cy="1958975"/>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blipFill rotWithShape="1">
          <a:blip r:embed="rId1"/>
          <a:stretch>
            <a:fillRect/>
          </a:stretch>
        </a:blipFill>
        <a:effectLst/>
      </p:bgPr>
    </p:bg>
    <p:spTree>
      <p:nvGrpSpPr>
        <p:cNvPr id="1" name=""/>
        <p:cNvGrpSpPr/>
        <p:nvPr/>
      </p:nvGrpSpPr>
      <p:grpSpPr/>
      <p:sp>
        <p:nvSpPr>
          <p:cNvPr id="19458" name="矩形 6"/>
          <p:cNvSpPr/>
          <p:nvPr/>
        </p:nvSpPr>
        <p:spPr>
          <a:xfrm>
            <a:off x="3619500" y="-7937"/>
            <a:ext cx="4953000" cy="719137"/>
          </a:xfrm>
          <a:prstGeom prst="rect">
            <a:avLst/>
          </a:prstGeom>
          <a:solidFill>
            <a:srgbClr val="1CAEBC"/>
          </a:solidFill>
          <a:ln w="12700">
            <a:noFill/>
          </a:ln>
        </p:spPr>
        <p:txBody>
          <a:bodyPr anchor="ctr"/>
          <a:p>
            <a:pPr algn="ctr">
              <a:lnSpc>
                <a:spcPct val="100000"/>
              </a:lnSpc>
            </a:pPr>
            <a:endParaRPr>
              <a:solidFill>
                <a:srgbClr val="FFFFFF"/>
              </a:solidFill>
              <a:latin typeface="宋体" panose="02010600030101010101" pitchFamily="2" charset="-122"/>
              <a:ea typeface="宋体" panose="02010600030101010101" pitchFamily="2" charset="-122"/>
              <a:sym typeface="宋体" panose="02010600030101010101" pitchFamily="2" charset="-122"/>
            </a:endParaRPr>
          </a:p>
        </p:txBody>
      </p:sp>
      <p:sp>
        <p:nvSpPr>
          <p:cNvPr id="19459" name="文本框 7"/>
          <p:cNvSpPr/>
          <p:nvPr/>
        </p:nvSpPr>
        <p:spPr>
          <a:xfrm>
            <a:off x="3759200" y="90488"/>
            <a:ext cx="4673600" cy="522287"/>
          </a:xfrm>
          <a:prstGeom prst="rect">
            <a:avLst/>
          </a:prstGeom>
          <a:noFill/>
          <a:ln w="9525">
            <a:noFill/>
          </a:ln>
        </p:spPr>
        <p:txBody>
          <a:bodyPr wrap="square">
            <a:spAutoFit/>
          </a:bodyPr>
          <a:p>
            <a:pPr algn="ctr">
              <a:lnSpc>
                <a:spcPct val="100000"/>
              </a:lnSpc>
            </a:pPr>
            <a:r>
              <a:rPr lang="zh-CN" altLang="en-US" sz="2800" dirty="0">
                <a:solidFill>
                  <a:schemeClr val="bg1"/>
                </a:solidFill>
                <a:latin typeface="思源黑体 CN" panose="020B0400000000000000" charset="-122"/>
                <a:ea typeface="思源黑体 CN" panose="020B0400000000000000" charset="-122"/>
                <a:sym typeface="思源黑体 CN" panose="020B0400000000000000" charset="-122"/>
              </a:rPr>
              <a:t>云签约后台功能展示</a:t>
            </a:r>
            <a:endParaRPr lang="zh-CN" altLang="en-US" dirty="0">
              <a:ea typeface="宋体" panose="02010600030101010101" pitchFamily="2" charset="-122"/>
            </a:endParaRPr>
          </a:p>
        </p:txBody>
      </p:sp>
      <p:sp>
        <p:nvSpPr>
          <p:cNvPr id="4" name="文本框 3"/>
          <p:cNvSpPr txBox="1"/>
          <p:nvPr/>
        </p:nvSpPr>
        <p:spPr>
          <a:xfrm>
            <a:off x="3033395" y="1069975"/>
            <a:ext cx="6126480" cy="368300"/>
          </a:xfrm>
          <a:prstGeom prst="rect">
            <a:avLst/>
          </a:prstGeom>
          <a:noFill/>
        </p:spPr>
        <p:txBody>
          <a:bodyPr wrap="none" rtlCol="0">
            <a:spAutoFit/>
          </a:bodyPr>
          <a:p>
            <a:r>
              <a:rPr lang="zh-CN" altLang="en-US">
                <a:solidFill>
                  <a:schemeClr val="accent6"/>
                </a:solidFill>
                <a:latin typeface="思源黑体 CN" panose="020B0400000000000000" charset="-122"/>
                <a:ea typeface="思源黑体 CN" panose="020B0400000000000000" charset="-122"/>
              </a:rPr>
              <a:t>系统后台提供雇员关键字段，方便统一查看合同状态与管理</a:t>
            </a:r>
            <a:endParaRPr lang="zh-CN" altLang="en-US">
              <a:solidFill>
                <a:schemeClr val="accent6"/>
              </a:solidFill>
              <a:latin typeface="思源黑体 CN" panose="020B0400000000000000" charset="-122"/>
              <a:ea typeface="思源黑体 CN" panose="020B0400000000000000" charset="-122"/>
            </a:endParaRPr>
          </a:p>
        </p:txBody>
      </p:sp>
      <p:sp>
        <p:nvSpPr>
          <p:cNvPr id="6" name="文本框 5"/>
          <p:cNvSpPr txBox="1"/>
          <p:nvPr/>
        </p:nvSpPr>
        <p:spPr>
          <a:xfrm>
            <a:off x="8792845" y="4692015"/>
            <a:ext cx="1427480" cy="995045"/>
          </a:xfrm>
          <a:prstGeom prst="rect">
            <a:avLst/>
          </a:prstGeom>
          <a:solidFill>
            <a:schemeClr val="bg1">
              <a:lumMod val="95000"/>
            </a:schemeClr>
          </a:solidFill>
          <a:ln w="12700" cmpd="sng">
            <a:solidFill>
              <a:schemeClr val="bg1">
                <a:lumMod val="75000"/>
              </a:schemeClr>
            </a:solidFill>
            <a:prstDash val="sysDot"/>
          </a:ln>
        </p:spPr>
        <p:txBody>
          <a:bodyPr wrap="none" rtlCol="0">
            <a:spAutoFit/>
          </a:bodyPr>
          <a:p>
            <a:pPr algn="ctr">
              <a:lnSpc>
                <a:spcPct val="140000"/>
              </a:lnSpc>
            </a:pPr>
            <a:r>
              <a:rPr lang="zh-CN" altLang="en-US" sz="1400">
                <a:latin typeface="思源黑体 CN" panose="020B0400000000000000" charset="-122"/>
                <a:ea typeface="思源黑体 CN" panose="020B0400000000000000" charset="-122"/>
              </a:rPr>
              <a:t>合同到期续约</a:t>
            </a:r>
            <a:endParaRPr lang="zh-CN" altLang="en-US" sz="1400">
              <a:latin typeface="思源黑体 CN" panose="020B0400000000000000" charset="-122"/>
              <a:ea typeface="思源黑体 CN" panose="020B0400000000000000" charset="-122"/>
            </a:endParaRPr>
          </a:p>
          <a:p>
            <a:pPr algn="ctr">
              <a:lnSpc>
                <a:spcPct val="140000"/>
              </a:lnSpc>
            </a:pPr>
            <a:r>
              <a:rPr lang="zh-CN" altLang="en-US" sz="1400">
                <a:latin typeface="思源黑体 CN" panose="020B0400000000000000" charset="-122"/>
                <a:ea typeface="思源黑体 CN" panose="020B0400000000000000" charset="-122"/>
              </a:rPr>
              <a:t>合同待确认</a:t>
            </a:r>
            <a:endParaRPr lang="zh-CN" altLang="en-US" sz="1400">
              <a:latin typeface="思源黑体 CN" panose="020B0400000000000000" charset="-122"/>
              <a:ea typeface="思源黑体 CN" panose="020B0400000000000000" charset="-122"/>
            </a:endParaRPr>
          </a:p>
          <a:p>
            <a:pPr algn="ctr">
              <a:lnSpc>
                <a:spcPct val="140000"/>
              </a:lnSpc>
            </a:pPr>
            <a:r>
              <a:rPr lang="zh-CN" altLang="en-US" sz="1400">
                <a:latin typeface="思源黑体 CN" panose="020B0400000000000000" charset="-122"/>
                <a:ea typeface="思源黑体 CN" panose="020B0400000000000000" charset="-122"/>
              </a:rPr>
              <a:t>合同失效等状态</a:t>
            </a:r>
            <a:endParaRPr lang="zh-CN" altLang="en-US" sz="1400">
              <a:latin typeface="思源黑体 CN" panose="020B0400000000000000" charset="-122"/>
              <a:ea typeface="思源黑体 CN" panose="020B0400000000000000" charset="-122"/>
            </a:endParaRPr>
          </a:p>
        </p:txBody>
      </p:sp>
      <p:graphicFrame>
        <p:nvGraphicFramePr>
          <p:cNvPr id="0" name="表格 -1"/>
          <p:cNvGraphicFramePr/>
          <p:nvPr/>
        </p:nvGraphicFramePr>
        <p:xfrm>
          <a:off x="463550" y="2543810"/>
          <a:ext cx="11265536" cy="1293495"/>
        </p:xfrm>
        <a:graphic>
          <a:graphicData uri="http://schemas.openxmlformats.org/drawingml/2006/table">
            <a:tbl>
              <a:tblPr firstRow="1" bandRow="1">
                <a:tableStyleId>{5C22544A-7EE6-4342-B048-85BDC9FD1C3A}</a:tableStyleId>
              </a:tblPr>
              <a:tblGrid>
                <a:gridCol w="593725"/>
                <a:gridCol w="805815"/>
                <a:gridCol w="964565"/>
                <a:gridCol w="370840"/>
                <a:gridCol w="593725"/>
                <a:gridCol w="826770"/>
                <a:gridCol w="593725"/>
                <a:gridCol w="593725"/>
                <a:gridCol w="1070610"/>
                <a:gridCol w="731520"/>
                <a:gridCol w="831850"/>
                <a:gridCol w="704850"/>
                <a:gridCol w="720726"/>
                <a:gridCol w="931545"/>
                <a:gridCol w="931545"/>
              </a:tblGrid>
              <a:tr h="394335">
                <a:tc gridSpan="2">
                  <a:txBody>
                    <a:bodyPr/>
                    <a:p>
                      <a:pPr algn="ctr">
                        <a:buNone/>
                      </a:pPr>
                      <a:r>
                        <a:rPr lang="zh-CN" altLang="en-US" sz="1000" b="0">
                          <a:solidFill>
                            <a:schemeClr val="bg1"/>
                          </a:solidFill>
                          <a:latin typeface="思源黑体 CN" panose="020B0400000000000000" charset="-122"/>
                          <a:ea typeface="思源黑体 CN" panose="020B0400000000000000" charset="-122"/>
                          <a:cs typeface="宋体" panose="02010600030101010101" pitchFamily="2" charset="-122"/>
                        </a:rPr>
                        <a:t>合同变量视图</a:t>
                      </a:r>
                      <a:endParaRPr lang="zh-CN" altLang="en-US" sz="1000" b="0">
                        <a:solidFill>
                          <a:schemeClr val="bg1"/>
                        </a:solidFill>
                        <a:latin typeface="思源黑体 CN" panose="020B0400000000000000" charset="-122"/>
                        <a:ea typeface="思源黑体 CN" panose="020B0400000000000000" charset="-122"/>
                        <a:cs typeface="宋体" panose="02010600030101010101" pitchFamily="2" charset="-122"/>
                      </a:endParaRPr>
                    </a:p>
                  </a:txBody>
                  <a:tcPr marL="0" marR="0" marT="0" marB="0" vert="horz" anchor="ctr">
                    <a:lnL>
                      <a:noFill/>
                    </a:lnL>
                    <a:lnR>
                      <a:noFill/>
                    </a:lnR>
                    <a:lnT>
                      <a:noFill/>
                    </a:lnT>
                    <a:lnB w="6350">
                      <a:solidFill>
                        <a:schemeClr val="bg1">
                          <a:lumMod val="85000"/>
                        </a:schemeClr>
                      </a:solidFill>
                      <a:prstDash val="solid"/>
                    </a:lnB>
                    <a:lnTlToBr>
                      <a:noFill/>
                    </a:lnTlToBr>
                    <a:lnBlToTr>
                      <a:noFill/>
                    </a:lnBlToTr>
                    <a:solidFill>
                      <a:schemeClr val="accent1"/>
                    </a:solidFill>
                  </a:tcPr>
                </a:tc>
                <a:tc hMerge="1">
                  <a:tcPr>
                    <a:lnR>
                      <a:noFill/>
                    </a:lnR>
                    <a:lnT>
                      <a:noFill/>
                    </a:lnT>
                    <a:lnB w="6350">
                      <a:solidFill>
                        <a:schemeClr val="bg1">
                          <a:lumMod val="85000"/>
                        </a:schemeClr>
                      </a:solidFill>
                      <a:prstDash val="solid"/>
                    </a:lnB>
                  </a:tcPr>
                </a:tc>
                <a:tc>
                  <a:txBody>
                    <a:bodyPr/>
                    <a:p>
                      <a:pPr algn="ctr">
                        <a:buNone/>
                      </a:pPr>
                      <a:r>
                        <a:rPr lang="zh-CN" altLang="en-US" sz="1000" b="0">
                          <a:solidFill>
                            <a:schemeClr val="bg1"/>
                          </a:solidFill>
                          <a:latin typeface="思源黑体 CN" panose="020B0400000000000000" charset="-122"/>
                          <a:ea typeface="思源黑体 CN" panose="020B0400000000000000" charset="-122"/>
                          <a:cs typeface="宋体" panose="02010600030101010101" pitchFamily="2" charset="-122"/>
                        </a:rPr>
                        <a:t>一件签署</a:t>
                      </a:r>
                      <a:endParaRPr lang="zh-CN" altLang="en-US" sz="1000" b="0">
                        <a:solidFill>
                          <a:schemeClr val="bg1"/>
                        </a:solidFill>
                        <a:latin typeface="思源黑体 CN" panose="020B0400000000000000" charset="-122"/>
                        <a:ea typeface="思源黑体 CN" panose="020B0400000000000000" charset="-122"/>
                        <a:cs typeface="宋体" panose="02010600030101010101" pitchFamily="2" charset="-122"/>
                      </a:endParaRPr>
                    </a:p>
                  </a:txBody>
                  <a:tcPr marL="0" marR="0" marT="0" marB="0" vert="horz" anchor="ctr">
                    <a:lnL>
                      <a:noFill/>
                    </a:lnL>
                    <a:lnR>
                      <a:noFill/>
                    </a:lnR>
                    <a:lnT>
                      <a:noFill/>
                    </a:lnT>
                    <a:lnB w="6350">
                      <a:solidFill>
                        <a:schemeClr val="bg1">
                          <a:lumMod val="85000"/>
                        </a:schemeClr>
                      </a:solidFill>
                      <a:prstDash val="solid"/>
                    </a:lnB>
                    <a:lnTlToBr>
                      <a:noFill/>
                    </a:lnTlToBr>
                    <a:lnBlToTr>
                      <a:noFill/>
                    </a:lnBlToTr>
                    <a:solidFill>
                      <a:schemeClr val="accent1"/>
                    </a:solidFill>
                  </a:tcPr>
                </a:tc>
                <a:tc gridSpan="5">
                  <a:txBody>
                    <a:bodyPr/>
                    <a:p>
                      <a:pPr algn="ctr">
                        <a:buNone/>
                      </a:pPr>
                      <a:endParaRPr lang="zh-CN" altLang="en-US" sz="1000" b="0">
                        <a:solidFill>
                          <a:schemeClr val="bg1"/>
                        </a:solidFill>
                        <a:latin typeface="思源黑体 CN" panose="020B0400000000000000" charset="-122"/>
                        <a:ea typeface="思源黑体 CN" panose="020B0400000000000000" charset="-122"/>
                        <a:cs typeface="宋体" panose="02010600030101010101" pitchFamily="2" charset="-122"/>
                      </a:endParaRPr>
                    </a:p>
                  </a:txBody>
                  <a:tcPr marL="0" marR="0" marT="0" marB="0" vert="horz" anchor="ctr">
                    <a:lnL>
                      <a:noFill/>
                    </a:lnL>
                    <a:lnR w="6350">
                      <a:solidFill>
                        <a:schemeClr val="bg1">
                          <a:lumMod val="85000"/>
                        </a:schemeClr>
                      </a:solidFill>
                      <a:prstDash val="solid"/>
                    </a:lnR>
                    <a:lnT>
                      <a:noFill/>
                    </a:lnT>
                    <a:lnB w="6350">
                      <a:solidFill>
                        <a:schemeClr val="bg1">
                          <a:lumMod val="85000"/>
                        </a:schemeClr>
                      </a:solidFill>
                      <a:prstDash val="solid"/>
                    </a:lnB>
                    <a:lnTlToBr>
                      <a:noFill/>
                    </a:lnTlToBr>
                    <a:lnBlToTr>
                      <a:noFill/>
                    </a:lnBlToTr>
                    <a:noFill/>
                  </a:tcPr>
                </a:tc>
                <a:tc hMerge="1">
                  <a:tcPr marL="0" marR="0" marT="0" marB="0" vert="horz" anchor="ctr">
                    <a:lnL w="6350">
                      <a:solidFill>
                        <a:schemeClr val="bg1">
                          <a:lumMod val="65000"/>
                        </a:schemeClr>
                      </a:solidFill>
                      <a:prstDash val="solid"/>
                    </a:lnL>
                    <a:lnR w="6350">
                      <a:solidFill>
                        <a:schemeClr val="bg1">
                          <a:lumMod val="65000"/>
                        </a:schemeClr>
                      </a:solidFill>
                      <a:prstDash val="solid"/>
                    </a:lnR>
                    <a:lnT>
                      <a:noFill/>
                    </a:lnT>
                    <a:lnB w="6350">
                      <a:solidFill>
                        <a:schemeClr val="bg1">
                          <a:lumMod val="85000"/>
                        </a:schemeClr>
                      </a:solidFill>
                      <a:prstDash val="solid"/>
                    </a:lnB>
                    <a:lnTlToBr>
                      <a:noFill/>
                    </a:lnTlToBr>
                    <a:lnBlToTr>
                      <a:noFill/>
                    </a:lnBlToTr>
                    <a:solidFill>
                      <a:schemeClr val="accent1"/>
                    </a:solidFill>
                  </a:tcPr>
                </a:tc>
                <a:tc hMerge="1">
                  <a:tcPr marL="0" marR="0" marT="0" marB="0" vert="horz" anchor="ctr">
                    <a:lnL w="6350">
                      <a:solidFill>
                        <a:schemeClr val="bg1">
                          <a:lumMod val="65000"/>
                        </a:schemeClr>
                      </a:solidFill>
                      <a:prstDash val="solid"/>
                    </a:lnL>
                    <a:lnR w="6350">
                      <a:solidFill>
                        <a:schemeClr val="bg1">
                          <a:lumMod val="65000"/>
                        </a:schemeClr>
                      </a:solidFill>
                      <a:prstDash val="solid"/>
                    </a:lnR>
                    <a:lnT>
                      <a:noFill/>
                    </a:lnT>
                    <a:lnB w="6350">
                      <a:solidFill>
                        <a:schemeClr val="bg1">
                          <a:lumMod val="85000"/>
                        </a:schemeClr>
                      </a:solidFill>
                      <a:prstDash val="solid"/>
                    </a:lnB>
                    <a:lnTlToBr>
                      <a:noFill/>
                    </a:lnTlToBr>
                    <a:lnBlToTr>
                      <a:noFill/>
                    </a:lnBlToTr>
                    <a:noFill/>
                  </a:tcPr>
                </a:tc>
                <a:tc hMerge="1">
                  <a:tcPr marL="0" marR="0" marT="0" marB="0" vert="horz" anchor="ctr">
                    <a:lnL w="6350">
                      <a:solidFill>
                        <a:schemeClr val="bg1">
                          <a:lumMod val="65000"/>
                        </a:schemeClr>
                      </a:solidFill>
                      <a:prstDash val="solid"/>
                    </a:lnL>
                    <a:lnR w="6350">
                      <a:solidFill>
                        <a:schemeClr val="bg1">
                          <a:lumMod val="65000"/>
                        </a:schemeClr>
                      </a:solidFill>
                      <a:prstDash val="solid"/>
                    </a:lnR>
                    <a:lnT>
                      <a:noFill/>
                    </a:lnT>
                    <a:lnB w="6350">
                      <a:solidFill>
                        <a:schemeClr val="bg1">
                          <a:lumMod val="85000"/>
                        </a:schemeClr>
                      </a:solidFill>
                      <a:prstDash val="solid"/>
                    </a:lnB>
                    <a:lnTlToBr>
                      <a:noFill/>
                    </a:lnTlToBr>
                    <a:lnBlToTr>
                      <a:noFill/>
                    </a:lnBlToTr>
                    <a:noFill/>
                  </a:tcPr>
                </a:tc>
                <a:tc hMerge="1">
                  <a:tcPr marL="0" marR="0" marT="0" marB="0" vert="horz" anchor="ctr">
                    <a:lnL w="6350">
                      <a:solidFill>
                        <a:schemeClr val="bg1">
                          <a:lumMod val="65000"/>
                        </a:schemeClr>
                      </a:solidFill>
                      <a:prstDash val="solid"/>
                    </a:lnL>
                    <a:lnR w="6350">
                      <a:solidFill>
                        <a:schemeClr val="bg1">
                          <a:lumMod val="85000"/>
                        </a:schemeClr>
                      </a:solidFill>
                      <a:prstDash val="solid"/>
                    </a:lnR>
                    <a:lnT>
                      <a:noFill/>
                    </a:lnT>
                    <a:lnB w="6350">
                      <a:solidFill>
                        <a:schemeClr val="bg1">
                          <a:lumMod val="85000"/>
                        </a:schemeClr>
                      </a:solidFill>
                      <a:prstDash val="solid"/>
                    </a:lnB>
                    <a:lnTlToBr>
                      <a:noFill/>
                    </a:lnTlToBr>
                    <a:lnBlToTr>
                      <a:noFill/>
                    </a:lnBlToTr>
                    <a:noFill/>
                  </a:tcPr>
                </a:tc>
                <a:tc gridSpan="2">
                  <a:txBody>
                    <a:bodyPr/>
                    <a:p>
                      <a:pPr algn="ctr">
                        <a:buNone/>
                      </a:pPr>
                      <a:r>
                        <a:rPr lang="x-none" altLang="zh-CN" sz="1000" b="0">
                          <a:solidFill>
                            <a:srgbClr val="000000"/>
                          </a:solidFill>
                          <a:latin typeface="思源黑体 CN" panose="020B0400000000000000" charset="-122"/>
                          <a:ea typeface="思源黑体 CN" panose="020B0400000000000000" charset="-122"/>
                          <a:cs typeface="宋体" panose="02010600030101010101" pitchFamily="2" charset="-122"/>
                        </a:rPr>
                        <a:t>查看全部</a:t>
                      </a:r>
                      <a:endParaRPr lang="x-none" altLang="zh-CN" sz="1000" b="0">
                        <a:solidFill>
                          <a:srgbClr val="000000"/>
                        </a:solidFill>
                        <a:latin typeface="思源黑体 CN" panose="020B0400000000000000" charset="-122"/>
                        <a:ea typeface="思源黑体 CN" panose="020B0400000000000000" charset="-122"/>
                        <a:cs typeface="宋体" panose="02010600030101010101" pitchFamily="2" charset="-122"/>
                      </a:endParaRPr>
                    </a:p>
                  </a:txBody>
                  <a:tcPr marL="0" marR="0" marT="0" marB="0" vert="horz" anchor="ctr">
                    <a:lnL w="6350">
                      <a:solidFill>
                        <a:schemeClr val="bg1">
                          <a:lumMod val="85000"/>
                        </a:schemeClr>
                      </a:solidFill>
                      <a:prstDash val="solid"/>
                    </a:lnL>
                    <a:lnR w="6350">
                      <a:solidFill>
                        <a:schemeClr val="bg1">
                          <a:lumMod val="85000"/>
                        </a:schemeClr>
                      </a:solidFill>
                      <a:prstDash val="solid"/>
                    </a:lnR>
                    <a:lnT w="6350">
                      <a:solidFill>
                        <a:schemeClr val="bg1">
                          <a:lumMod val="85000"/>
                        </a:schemeClr>
                      </a:solidFill>
                      <a:prstDash val="solid"/>
                    </a:lnT>
                    <a:lnB w="6350">
                      <a:solidFill>
                        <a:schemeClr val="bg1">
                          <a:lumMod val="85000"/>
                        </a:schemeClr>
                      </a:solidFill>
                      <a:prstDash val="solid"/>
                    </a:lnB>
                    <a:lnTlToBr>
                      <a:noFill/>
                    </a:lnTlToBr>
                    <a:lnBlToTr>
                      <a:noFill/>
                    </a:lnBlToTr>
                    <a:solidFill>
                      <a:schemeClr val="bg1"/>
                    </a:solidFill>
                  </a:tcPr>
                </a:tc>
                <a:tc hMerge="1">
                  <a:tcPr marL="0" marR="0" marT="0" marB="0" vert="horz" anchor="ctr">
                    <a:lnL w="6350">
                      <a:solidFill>
                        <a:schemeClr val="bg1">
                          <a:lumMod val="65000"/>
                        </a:schemeClr>
                      </a:solidFill>
                      <a:prstDash val="solid"/>
                    </a:lnL>
                    <a:lnR w="6350">
                      <a:solidFill>
                        <a:schemeClr val="bg1">
                          <a:lumMod val="85000"/>
                        </a:schemeClr>
                      </a:solidFill>
                      <a:prstDash val="solid"/>
                    </a:lnR>
                    <a:lnT w="6350">
                      <a:solidFill>
                        <a:schemeClr val="bg1">
                          <a:lumMod val="85000"/>
                        </a:schemeClr>
                      </a:solidFill>
                      <a:prstDash val="solid"/>
                    </a:lnT>
                    <a:lnB w="6350">
                      <a:solidFill>
                        <a:schemeClr val="bg1">
                          <a:lumMod val="85000"/>
                        </a:schemeClr>
                      </a:solidFill>
                      <a:prstDash val="solid"/>
                    </a:lnB>
                    <a:lnTlToBr>
                      <a:noFill/>
                    </a:lnTlToBr>
                    <a:lnBlToTr>
                      <a:noFill/>
                    </a:lnBlToTr>
                    <a:noFill/>
                  </a:tcPr>
                </a:tc>
                <a:tc>
                  <a:txBody>
                    <a:bodyPr/>
                    <a:p>
                      <a:pPr algn="ctr">
                        <a:buNone/>
                      </a:pPr>
                      <a:r>
                        <a:rPr lang="x-none" altLang="zh-CN" sz="1000" b="0">
                          <a:solidFill>
                            <a:srgbClr val="000000"/>
                          </a:solidFill>
                          <a:latin typeface="思源黑体 CN" panose="020B0400000000000000" charset="-122"/>
                          <a:ea typeface="思源黑体 CN" panose="020B0400000000000000" charset="-122"/>
                          <a:cs typeface="宋体" panose="02010600030101010101" pitchFamily="2" charset="-122"/>
                        </a:rPr>
                        <a:t>月份</a:t>
                      </a:r>
                      <a:endParaRPr lang="x-none" altLang="zh-CN" sz="1000" b="0">
                        <a:solidFill>
                          <a:srgbClr val="000000"/>
                        </a:solidFill>
                        <a:latin typeface="思源黑体 CN" panose="020B0400000000000000" charset="-122"/>
                        <a:ea typeface="思源黑体 CN" panose="020B0400000000000000" charset="-122"/>
                        <a:cs typeface="宋体" panose="02010600030101010101" pitchFamily="2" charset="-122"/>
                      </a:endParaRPr>
                    </a:p>
                  </a:txBody>
                  <a:tcPr marL="0" marR="0" marT="0" marB="0" vert="horz" anchor="ctr">
                    <a:lnL w="6350">
                      <a:solidFill>
                        <a:schemeClr val="bg1">
                          <a:lumMod val="85000"/>
                        </a:schemeClr>
                      </a:solidFill>
                      <a:prstDash val="solid"/>
                    </a:lnL>
                    <a:lnR w="6350">
                      <a:solidFill>
                        <a:schemeClr val="bg1">
                          <a:lumMod val="85000"/>
                        </a:schemeClr>
                      </a:solidFill>
                      <a:prstDash val="solid"/>
                    </a:lnR>
                    <a:lnT>
                      <a:noFill/>
                    </a:lnT>
                    <a:lnB w="6350">
                      <a:solidFill>
                        <a:schemeClr val="bg1">
                          <a:lumMod val="85000"/>
                        </a:schemeClr>
                      </a:solidFill>
                      <a:prstDash val="solid"/>
                    </a:lnB>
                    <a:lnTlToBr>
                      <a:noFill/>
                    </a:lnTlToBr>
                    <a:lnBlToTr>
                      <a:noFill/>
                    </a:lnBlToTr>
                    <a:noFill/>
                  </a:tcPr>
                </a:tc>
                <a:tc gridSpan="3">
                  <a:txBody>
                    <a:bodyPr/>
                    <a:p>
                      <a:pPr algn="ctr">
                        <a:buNone/>
                      </a:pPr>
                      <a:r>
                        <a:rPr lang="x-none" altLang="zh-CN" sz="1000" b="0">
                          <a:solidFill>
                            <a:srgbClr val="000000"/>
                          </a:solidFill>
                          <a:latin typeface="思源黑体 CN" panose="020B0400000000000000" charset="-122"/>
                          <a:ea typeface="思源黑体 CN" panose="020B0400000000000000" charset="-122"/>
                          <a:cs typeface="宋体" panose="02010600030101010101" pitchFamily="2" charset="-122"/>
                        </a:rPr>
                        <a:t>通过接收人名称搜索</a:t>
                      </a:r>
                      <a:endParaRPr lang="x-none" altLang="zh-CN" sz="1000" b="0">
                        <a:solidFill>
                          <a:srgbClr val="000000"/>
                        </a:solidFill>
                        <a:latin typeface="思源黑体 CN" panose="020B0400000000000000" charset="-122"/>
                        <a:ea typeface="思源黑体 CN" panose="020B0400000000000000" charset="-122"/>
                        <a:cs typeface="宋体" panose="02010600030101010101" pitchFamily="2" charset="-122"/>
                      </a:endParaRPr>
                    </a:p>
                  </a:txBody>
                  <a:tcPr marL="0" marR="0" marT="0" marB="0" vert="horz" anchor="ctr">
                    <a:lnL w="6350">
                      <a:solidFill>
                        <a:schemeClr val="bg1">
                          <a:lumMod val="85000"/>
                        </a:schemeClr>
                      </a:solidFill>
                      <a:prstDash val="solid"/>
                    </a:lnL>
                    <a:lnR w="6350">
                      <a:solidFill>
                        <a:schemeClr val="bg1">
                          <a:lumMod val="85000"/>
                        </a:schemeClr>
                      </a:solidFill>
                      <a:prstDash val="solid"/>
                    </a:lnR>
                    <a:lnT w="6350">
                      <a:solidFill>
                        <a:schemeClr val="bg1">
                          <a:lumMod val="85000"/>
                        </a:schemeClr>
                      </a:solidFill>
                      <a:prstDash val="solid"/>
                    </a:lnT>
                    <a:lnB w="6350">
                      <a:solidFill>
                        <a:schemeClr val="bg1">
                          <a:lumMod val="85000"/>
                        </a:schemeClr>
                      </a:solidFill>
                      <a:prstDash val="solid"/>
                    </a:lnB>
                    <a:lnTlToBr>
                      <a:noFill/>
                    </a:lnTlToBr>
                    <a:lnBlToTr>
                      <a:noFill/>
                    </a:lnBlToTr>
                    <a:solidFill>
                      <a:schemeClr val="bg1"/>
                    </a:solidFill>
                  </a:tcPr>
                </a:tc>
                <a:tc hMerge="1">
                  <a:tcPr marL="0" marR="0" marT="0" marB="0" vert="horz" anchor="ctr">
                    <a:lnL w="6350">
                      <a:solidFill>
                        <a:schemeClr val="bg1">
                          <a:lumMod val="65000"/>
                        </a:schemeClr>
                      </a:solidFill>
                      <a:prstDash val="solid"/>
                    </a:lnL>
                    <a:lnR w="6350">
                      <a:solidFill>
                        <a:schemeClr val="bg1">
                          <a:lumMod val="65000"/>
                        </a:schemeClr>
                      </a:solidFill>
                      <a:prstDash val="solid"/>
                    </a:lnR>
                    <a:lnT w="6350">
                      <a:solidFill>
                        <a:schemeClr val="bg1">
                          <a:lumMod val="85000"/>
                        </a:schemeClr>
                      </a:solidFill>
                      <a:prstDash val="solid"/>
                    </a:lnT>
                    <a:lnB w="6350">
                      <a:solidFill>
                        <a:schemeClr val="bg1">
                          <a:lumMod val="85000"/>
                        </a:schemeClr>
                      </a:solidFill>
                      <a:prstDash val="solid"/>
                    </a:lnB>
                    <a:lnTlToBr>
                      <a:noFill/>
                    </a:lnTlToBr>
                    <a:lnBlToTr>
                      <a:noFill/>
                    </a:lnBlToTr>
                    <a:noFill/>
                  </a:tcPr>
                </a:tc>
                <a:tc hMerge="1">
                  <a:tcPr marL="0" marR="0" marT="0" marB="0" vert="horz" anchor="ctr">
                    <a:lnL w="6350">
                      <a:solidFill>
                        <a:schemeClr val="bg1">
                          <a:lumMod val="65000"/>
                        </a:schemeClr>
                      </a:solidFill>
                      <a:prstDash val="solid"/>
                    </a:lnL>
                    <a:lnR w="6350">
                      <a:solidFill>
                        <a:schemeClr val="bg1">
                          <a:lumMod val="85000"/>
                        </a:schemeClr>
                      </a:solidFill>
                      <a:prstDash val="solid"/>
                    </a:lnR>
                    <a:lnT w="6350">
                      <a:solidFill>
                        <a:schemeClr val="bg1">
                          <a:lumMod val="85000"/>
                        </a:schemeClr>
                      </a:solidFill>
                      <a:prstDash val="solid"/>
                    </a:lnT>
                    <a:lnB w="6350">
                      <a:solidFill>
                        <a:schemeClr val="bg1">
                          <a:lumMod val="85000"/>
                        </a:schemeClr>
                      </a:solidFill>
                      <a:prstDash val="solid"/>
                    </a:lnB>
                    <a:lnTlToBr>
                      <a:noFill/>
                    </a:lnTlToBr>
                    <a:lnBlToTr>
                      <a:noFill/>
                    </a:lnBlToTr>
                    <a:noFill/>
                  </a:tcPr>
                </a:tc>
                <a:tc>
                  <a:txBody>
                    <a:bodyPr/>
                    <a:p>
                      <a:pPr algn="ctr">
                        <a:buNone/>
                      </a:pPr>
                      <a:r>
                        <a:rPr lang="x-none" altLang="zh-CN" sz="1000" b="0">
                          <a:solidFill>
                            <a:srgbClr val="000000"/>
                          </a:solidFill>
                          <a:latin typeface="思源黑体 CN" panose="020B0400000000000000" charset="-122"/>
                          <a:ea typeface="思源黑体 CN" panose="020B0400000000000000" charset="-122"/>
                          <a:cs typeface="宋体" panose="02010600030101010101" pitchFamily="2" charset="-122"/>
                        </a:rPr>
                        <a:t>搜索</a:t>
                      </a:r>
                      <a:endParaRPr lang="x-none" altLang="zh-CN" sz="1000" b="0">
                        <a:solidFill>
                          <a:srgbClr val="000000"/>
                        </a:solidFill>
                        <a:latin typeface="思源黑体 CN" panose="020B0400000000000000" charset="-122"/>
                        <a:ea typeface="思源黑体 CN" panose="020B0400000000000000" charset="-122"/>
                        <a:cs typeface="宋体" panose="02010600030101010101" pitchFamily="2" charset="-122"/>
                      </a:endParaRPr>
                    </a:p>
                  </a:txBody>
                  <a:tcPr marL="0" marR="0" marT="0" marB="0" vert="horz" anchor="ctr">
                    <a:lnL w="6350">
                      <a:solidFill>
                        <a:schemeClr val="bg1">
                          <a:lumMod val="85000"/>
                        </a:schemeClr>
                      </a:solidFill>
                      <a:prstDash val="solid"/>
                    </a:lnL>
                    <a:lnR>
                      <a:noFill/>
                    </a:lnR>
                    <a:lnT>
                      <a:noFill/>
                    </a:lnT>
                    <a:lnB w="6350">
                      <a:solidFill>
                        <a:schemeClr val="bg1">
                          <a:lumMod val="85000"/>
                        </a:schemeClr>
                      </a:solidFill>
                      <a:prstDash val="solid"/>
                    </a:lnB>
                    <a:lnTlToBr>
                      <a:noFill/>
                    </a:lnTlToBr>
                    <a:lnBlToTr>
                      <a:noFill/>
                    </a:lnBlToTr>
                    <a:solidFill>
                      <a:schemeClr val="bg1"/>
                    </a:solidFill>
                  </a:tcPr>
                </a:tc>
              </a:tr>
              <a:tr h="474345">
                <a:tc>
                  <a:txBody>
                    <a:bodyPr/>
                    <a:p>
                      <a:pPr algn="ctr">
                        <a:buNone/>
                      </a:pPr>
                      <a:r>
                        <a:rPr lang="zh-CN" altLang="en-US" sz="1000" b="0">
                          <a:solidFill>
                            <a:srgbClr val="000000"/>
                          </a:solidFill>
                          <a:latin typeface="思源黑体 CN" panose="020B0400000000000000" charset="-122"/>
                          <a:ea typeface="思源黑体 CN" panose="020B0400000000000000" charset="-122"/>
                          <a:cs typeface="宋体" panose="02010600030101010101" pitchFamily="2" charset="-122"/>
                        </a:rPr>
                        <a:t>接收人员</a:t>
                      </a:r>
                      <a:endParaRPr lang="zh-CN" altLang="en-US" sz="1000" b="0">
                        <a:solidFill>
                          <a:srgbClr val="000000"/>
                        </a:solidFill>
                        <a:latin typeface="思源黑体 CN" panose="020B0400000000000000" charset="-122"/>
                        <a:ea typeface="思源黑体 CN" panose="020B0400000000000000" charset="-122"/>
                        <a:cs typeface="宋体" panose="02010600030101010101" pitchFamily="2" charset="-122"/>
                      </a:endParaRPr>
                    </a:p>
                  </a:txBody>
                  <a:tcPr marL="0" marR="0" marT="0" marB="0" vert="horz" anchor="ctr">
                    <a:lnL w="6350">
                      <a:solidFill>
                        <a:schemeClr val="bg1">
                          <a:lumMod val="85000"/>
                        </a:schemeClr>
                      </a:solidFill>
                      <a:prstDash val="solid"/>
                    </a:lnL>
                    <a:lnR w="6350">
                      <a:solidFill>
                        <a:schemeClr val="bg1">
                          <a:lumMod val="85000"/>
                        </a:schemeClr>
                      </a:solidFill>
                      <a:prstDash val="solid"/>
                    </a:lnR>
                    <a:lnT w="6350">
                      <a:solidFill>
                        <a:schemeClr val="bg1">
                          <a:lumMod val="85000"/>
                        </a:schemeClr>
                      </a:solidFill>
                      <a:prstDash val="solid"/>
                    </a:lnT>
                    <a:lnB w="6350">
                      <a:solidFill>
                        <a:schemeClr val="bg1">
                          <a:lumMod val="85000"/>
                        </a:schemeClr>
                      </a:solidFill>
                      <a:prstDash val="solid"/>
                    </a:lnB>
                    <a:lnTlToBr>
                      <a:noFill/>
                    </a:lnTlToBr>
                    <a:lnBlToTr>
                      <a:noFill/>
                    </a:lnBlToTr>
                    <a:solidFill>
                      <a:schemeClr val="bg1">
                        <a:lumMod val="95000"/>
                      </a:schemeClr>
                    </a:solidFill>
                  </a:tcPr>
                </a:tc>
                <a:tc>
                  <a:txBody>
                    <a:bodyPr/>
                    <a:p>
                      <a:pPr algn="ctr">
                        <a:buNone/>
                      </a:pPr>
                      <a:r>
                        <a:rPr lang="zh-CN" altLang="en-US" sz="1000" b="0">
                          <a:solidFill>
                            <a:srgbClr val="000000"/>
                          </a:solidFill>
                          <a:latin typeface="思源黑体 CN" panose="020B0400000000000000" charset="-122"/>
                          <a:ea typeface="思源黑体 CN" panose="020B0400000000000000" charset="-122"/>
                          <a:cs typeface="宋体" panose="02010600030101010101" pitchFamily="2" charset="-122"/>
                        </a:rPr>
                        <a:t>手机号码</a:t>
                      </a:r>
                      <a:endParaRPr lang="zh-CN" altLang="en-US" sz="1000" b="0">
                        <a:solidFill>
                          <a:srgbClr val="000000"/>
                        </a:solidFill>
                        <a:latin typeface="思源黑体 CN" panose="020B0400000000000000" charset="-122"/>
                        <a:ea typeface="思源黑体 CN" panose="020B0400000000000000" charset="-122"/>
                        <a:cs typeface="宋体" panose="02010600030101010101" pitchFamily="2" charset="-122"/>
                      </a:endParaRPr>
                    </a:p>
                  </a:txBody>
                  <a:tcPr marL="0" marR="0" marT="0" marB="0" vert="horz" anchor="ctr">
                    <a:lnL w="6350">
                      <a:solidFill>
                        <a:schemeClr val="bg1">
                          <a:lumMod val="85000"/>
                        </a:schemeClr>
                      </a:solidFill>
                      <a:prstDash val="solid"/>
                    </a:lnL>
                    <a:lnR w="6350">
                      <a:solidFill>
                        <a:schemeClr val="bg1">
                          <a:lumMod val="85000"/>
                        </a:schemeClr>
                      </a:solidFill>
                      <a:prstDash val="solid"/>
                    </a:lnR>
                    <a:lnT w="6350">
                      <a:solidFill>
                        <a:schemeClr val="bg1">
                          <a:lumMod val="85000"/>
                        </a:schemeClr>
                      </a:solidFill>
                      <a:prstDash val="solid"/>
                    </a:lnT>
                    <a:lnB w="6350">
                      <a:solidFill>
                        <a:schemeClr val="bg1">
                          <a:lumMod val="85000"/>
                        </a:schemeClr>
                      </a:solidFill>
                      <a:prstDash val="solid"/>
                    </a:lnB>
                    <a:lnTlToBr>
                      <a:noFill/>
                    </a:lnTlToBr>
                    <a:lnBlToTr>
                      <a:noFill/>
                    </a:lnBlToTr>
                    <a:solidFill>
                      <a:schemeClr val="bg1">
                        <a:lumMod val="95000"/>
                      </a:schemeClr>
                    </a:solidFill>
                  </a:tcPr>
                </a:tc>
                <a:tc gridSpan="2">
                  <a:txBody>
                    <a:bodyPr/>
                    <a:p>
                      <a:pPr algn="ctr">
                        <a:buNone/>
                      </a:pPr>
                      <a:r>
                        <a:rPr lang="zh-CN" altLang="en-US" sz="1000" b="0">
                          <a:solidFill>
                            <a:srgbClr val="000000"/>
                          </a:solidFill>
                          <a:latin typeface="思源黑体 CN" panose="020B0400000000000000" charset="-122"/>
                          <a:ea typeface="思源黑体 CN" panose="020B0400000000000000" charset="-122"/>
                          <a:cs typeface="宋体" panose="02010600030101010101" pitchFamily="2" charset="-122"/>
                        </a:rPr>
                        <a:t>身份证号码</a:t>
                      </a:r>
                      <a:endParaRPr lang="zh-CN" altLang="en-US" sz="1000" b="0">
                        <a:solidFill>
                          <a:srgbClr val="000000"/>
                        </a:solidFill>
                        <a:latin typeface="思源黑体 CN" panose="020B0400000000000000" charset="-122"/>
                        <a:ea typeface="思源黑体 CN" panose="020B0400000000000000" charset="-122"/>
                        <a:cs typeface="宋体" panose="02010600030101010101" pitchFamily="2" charset="-122"/>
                      </a:endParaRPr>
                    </a:p>
                  </a:txBody>
                  <a:tcPr marL="0" marR="0" marT="0" marB="0" vert="horz" anchor="ctr">
                    <a:lnL w="6350">
                      <a:solidFill>
                        <a:schemeClr val="bg1">
                          <a:lumMod val="85000"/>
                        </a:schemeClr>
                      </a:solidFill>
                      <a:prstDash val="solid"/>
                    </a:lnL>
                    <a:lnR w="6350">
                      <a:solidFill>
                        <a:schemeClr val="bg1">
                          <a:lumMod val="85000"/>
                        </a:schemeClr>
                      </a:solidFill>
                      <a:prstDash val="solid"/>
                    </a:lnR>
                    <a:lnT w="6350">
                      <a:solidFill>
                        <a:schemeClr val="bg1">
                          <a:lumMod val="85000"/>
                        </a:schemeClr>
                      </a:solidFill>
                      <a:prstDash val="solid"/>
                    </a:lnT>
                    <a:lnB w="6350">
                      <a:solidFill>
                        <a:schemeClr val="bg1">
                          <a:lumMod val="85000"/>
                        </a:schemeClr>
                      </a:solidFill>
                      <a:prstDash val="solid"/>
                    </a:lnB>
                    <a:lnTlToBr>
                      <a:noFill/>
                    </a:lnTlToBr>
                    <a:lnBlToTr>
                      <a:noFill/>
                    </a:lnBlToTr>
                    <a:solidFill>
                      <a:schemeClr val="bg1">
                        <a:lumMod val="95000"/>
                      </a:schemeClr>
                    </a:solidFill>
                  </a:tcPr>
                </a:tc>
                <a:tc hMerge="1">
                  <a:tcPr marL="0" marR="0" marT="0" marB="0" vert="horz" anchor="ctr">
                    <a:lnL w="6350">
                      <a:solidFill>
                        <a:schemeClr val="bg1">
                          <a:lumMod val="65000"/>
                        </a:schemeClr>
                      </a:solidFill>
                      <a:prstDash val="solid"/>
                    </a:lnL>
                    <a:lnR w="6350">
                      <a:solidFill>
                        <a:schemeClr val="bg1">
                          <a:lumMod val="85000"/>
                        </a:schemeClr>
                      </a:solidFill>
                      <a:prstDash val="solid"/>
                    </a:lnR>
                    <a:lnT w="6350">
                      <a:solidFill>
                        <a:schemeClr val="bg1">
                          <a:lumMod val="85000"/>
                        </a:schemeClr>
                      </a:solidFill>
                      <a:prstDash val="solid"/>
                    </a:lnT>
                    <a:lnB w="6350">
                      <a:solidFill>
                        <a:schemeClr val="bg1">
                          <a:lumMod val="85000"/>
                        </a:schemeClr>
                      </a:solidFill>
                      <a:prstDash val="solid"/>
                    </a:lnB>
                    <a:lnTlToBr>
                      <a:noFill/>
                    </a:lnTlToBr>
                    <a:lnBlToTr>
                      <a:noFill/>
                    </a:lnBlToTr>
                    <a:solidFill>
                      <a:schemeClr val="bg1">
                        <a:lumMod val="85000"/>
                      </a:schemeClr>
                    </a:solidFill>
                  </a:tcPr>
                </a:tc>
                <a:tc>
                  <a:txBody>
                    <a:bodyPr/>
                    <a:p>
                      <a:pPr algn="ctr">
                        <a:buNone/>
                      </a:pPr>
                      <a:r>
                        <a:rPr lang="zh-CN" altLang="en-US" sz="1000" b="0">
                          <a:solidFill>
                            <a:srgbClr val="000000"/>
                          </a:solidFill>
                          <a:latin typeface="思源黑体 CN" panose="020B0400000000000000" charset="-122"/>
                          <a:ea typeface="思源黑体 CN" panose="020B0400000000000000" charset="-122"/>
                          <a:cs typeface="宋体" panose="02010600030101010101" pitchFamily="2" charset="-122"/>
                        </a:rPr>
                        <a:t>区域</a:t>
                      </a:r>
                      <a:endParaRPr lang="zh-CN" altLang="en-US" sz="1000" b="0">
                        <a:solidFill>
                          <a:srgbClr val="000000"/>
                        </a:solidFill>
                        <a:latin typeface="思源黑体 CN" panose="020B0400000000000000" charset="-122"/>
                        <a:ea typeface="思源黑体 CN" panose="020B0400000000000000" charset="-122"/>
                        <a:cs typeface="宋体" panose="02010600030101010101" pitchFamily="2" charset="-122"/>
                      </a:endParaRPr>
                    </a:p>
                  </a:txBody>
                  <a:tcPr marL="0" marR="0" marT="0" marB="0" vert="horz" anchor="ctr">
                    <a:lnL w="6350">
                      <a:solidFill>
                        <a:schemeClr val="bg1">
                          <a:lumMod val="85000"/>
                        </a:schemeClr>
                      </a:solidFill>
                      <a:prstDash val="solid"/>
                    </a:lnL>
                    <a:lnR w="6350">
                      <a:solidFill>
                        <a:schemeClr val="bg1">
                          <a:lumMod val="85000"/>
                        </a:schemeClr>
                      </a:solidFill>
                      <a:prstDash val="solid"/>
                    </a:lnR>
                    <a:lnT w="6350">
                      <a:solidFill>
                        <a:schemeClr val="bg1">
                          <a:lumMod val="85000"/>
                        </a:schemeClr>
                      </a:solidFill>
                      <a:prstDash val="solid"/>
                    </a:lnT>
                    <a:lnB w="6350">
                      <a:solidFill>
                        <a:schemeClr val="bg1">
                          <a:lumMod val="85000"/>
                        </a:schemeClr>
                      </a:solidFill>
                      <a:prstDash val="solid"/>
                    </a:lnB>
                    <a:lnTlToBr>
                      <a:noFill/>
                    </a:lnTlToBr>
                    <a:lnBlToTr>
                      <a:noFill/>
                    </a:lnBlToTr>
                    <a:solidFill>
                      <a:schemeClr val="bg1">
                        <a:lumMod val="95000"/>
                      </a:schemeClr>
                    </a:solidFill>
                  </a:tcPr>
                </a:tc>
                <a:tc>
                  <a:txBody>
                    <a:bodyPr/>
                    <a:p>
                      <a:pPr algn="ctr">
                        <a:buNone/>
                      </a:pPr>
                      <a:r>
                        <a:rPr lang="zh-CN" altLang="en-US" sz="1000" b="0">
                          <a:solidFill>
                            <a:srgbClr val="000000"/>
                          </a:solidFill>
                          <a:latin typeface="思源黑体 CN" panose="020B0400000000000000" charset="-122"/>
                          <a:ea typeface="思源黑体 CN" panose="020B0400000000000000" charset="-122"/>
                          <a:cs typeface="宋体" panose="02010600030101010101" pitchFamily="2" charset="-122"/>
                        </a:rPr>
                        <a:t>合同类型</a:t>
                      </a:r>
                      <a:endParaRPr lang="zh-CN" altLang="en-US" sz="1000" b="0">
                        <a:solidFill>
                          <a:srgbClr val="000000"/>
                        </a:solidFill>
                        <a:latin typeface="思源黑体 CN" panose="020B0400000000000000" charset="-122"/>
                        <a:ea typeface="思源黑体 CN" panose="020B0400000000000000" charset="-122"/>
                        <a:cs typeface="宋体" panose="02010600030101010101" pitchFamily="2" charset="-122"/>
                      </a:endParaRPr>
                    </a:p>
                  </a:txBody>
                  <a:tcPr marL="0" marR="0" marT="0" marB="0" vert="horz" anchor="ctr">
                    <a:lnL w="6350">
                      <a:solidFill>
                        <a:schemeClr val="bg1">
                          <a:lumMod val="85000"/>
                        </a:schemeClr>
                      </a:solidFill>
                      <a:prstDash val="solid"/>
                    </a:lnL>
                    <a:lnR w="6350">
                      <a:solidFill>
                        <a:schemeClr val="bg1">
                          <a:lumMod val="85000"/>
                        </a:schemeClr>
                      </a:solidFill>
                      <a:prstDash val="solid"/>
                    </a:lnR>
                    <a:lnT w="6350">
                      <a:solidFill>
                        <a:schemeClr val="bg1">
                          <a:lumMod val="85000"/>
                        </a:schemeClr>
                      </a:solidFill>
                      <a:prstDash val="solid"/>
                    </a:lnT>
                    <a:lnB w="6350">
                      <a:solidFill>
                        <a:schemeClr val="bg1">
                          <a:lumMod val="85000"/>
                        </a:schemeClr>
                      </a:solidFill>
                      <a:prstDash val="solid"/>
                    </a:lnB>
                    <a:lnTlToBr>
                      <a:noFill/>
                    </a:lnTlToBr>
                    <a:lnBlToTr>
                      <a:noFill/>
                    </a:lnBlToTr>
                    <a:solidFill>
                      <a:schemeClr val="bg1">
                        <a:lumMod val="95000"/>
                      </a:schemeClr>
                    </a:solidFill>
                  </a:tcPr>
                </a:tc>
                <a:tc>
                  <a:txBody>
                    <a:bodyPr/>
                    <a:p>
                      <a:pPr algn="ctr">
                        <a:buNone/>
                      </a:pPr>
                      <a:r>
                        <a:rPr lang="zh-CN" altLang="en-US" sz="1000" b="0">
                          <a:solidFill>
                            <a:srgbClr val="000000"/>
                          </a:solidFill>
                          <a:latin typeface="思源黑体 CN" panose="020B0400000000000000" charset="-122"/>
                          <a:ea typeface="思源黑体 CN" panose="020B0400000000000000" charset="-122"/>
                          <a:cs typeface="宋体" panose="02010600030101010101" pitchFamily="2" charset="-122"/>
                        </a:rPr>
                        <a:t>公司名称</a:t>
                      </a:r>
                      <a:endParaRPr lang="zh-CN" altLang="en-US" sz="1000" b="0">
                        <a:solidFill>
                          <a:srgbClr val="000000"/>
                        </a:solidFill>
                        <a:latin typeface="思源黑体 CN" panose="020B0400000000000000" charset="-122"/>
                        <a:ea typeface="思源黑体 CN" panose="020B0400000000000000" charset="-122"/>
                        <a:cs typeface="宋体" panose="02010600030101010101" pitchFamily="2" charset="-122"/>
                      </a:endParaRPr>
                    </a:p>
                  </a:txBody>
                  <a:tcPr marL="0" marR="0" marT="0" marB="0" vert="horz" anchor="ctr">
                    <a:lnL w="6350">
                      <a:solidFill>
                        <a:schemeClr val="bg1">
                          <a:lumMod val="85000"/>
                        </a:schemeClr>
                      </a:solidFill>
                      <a:prstDash val="solid"/>
                    </a:lnL>
                    <a:lnR w="6350">
                      <a:solidFill>
                        <a:schemeClr val="bg1">
                          <a:lumMod val="85000"/>
                        </a:schemeClr>
                      </a:solidFill>
                      <a:prstDash val="solid"/>
                    </a:lnR>
                    <a:lnT w="6350">
                      <a:solidFill>
                        <a:schemeClr val="bg1">
                          <a:lumMod val="85000"/>
                        </a:schemeClr>
                      </a:solidFill>
                      <a:prstDash val="solid"/>
                    </a:lnT>
                    <a:lnB w="6350">
                      <a:solidFill>
                        <a:schemeClr val="bg1">
                          <a:lumMod val="85000"/>
                        </a:schemeClr>
                      </a:solidFill>
                      <a:prstDash val="solid"/>
                    </a:lnB>
                    <a:lnTlToBr>
                      <a:noFill/>
                    </a:lnTlToBr>
                    <a:lnBlToTr>
                      <a:noFill/>
                    </a:lnBlToTr>
                    <a:solidFill>
                      <a:schemeClr val="bg1">
                        <a:lumMod val="95000"/>
                      </a:schemeClr>
                    </a:solidFill>
                  </a:tcPr>
                </a:tc>
                <a:tc>
                  <a:txBody>
                    <a:bodyPr/>
                    <a:p>
                      <a:pPr algn="ctr">
                        <a:buNone/>
                      </a:pPr>
                      <a:r>
                        <a:rPr lang="zh-CN" altLang="en-US" sz="1000" b="0">
                          <a:solidFill>
                            <a:srgbClr val="000000"/>
                          </a:solidFill>
                          <a:latin typeface="思源黑体 CN" panose="020B0400000000000000" charset="-122"/>
                          <a:ea typeface="思源黑体 CN" panose="020B0400000000000000" charset="-122"/>
                          <a:cs typeface="宋体" panose="02010600030101010101" pitchFamily="2" charset="-122"/>
                        </a:rPr>
                        <a:t>部门</a:t>
                      </a:r>
                      <a:endParaRPr lang="zh-CN" altLang="en-US" sz="1000" b="0">
                        <a:solidFill>
                          <a:srgbClr val="000000"/>
                        </a:solidFill>
                        <a:latin typeface="思源黑体 CN" panose="020B0400000000000000" charset="-122"/>
                        <a:ea typeface="思源黑体 CN" panose="020B0400000000000000" charset="-122"/>
                        <a:cs typeface="宋体" panose="02010600030101010101" pitchFamily="2" charset="-122"/>
                      </a:endParaRPr>
                    </a:p>
                  </a:txBody>
                  <a:tcPr marL="0" marR="0" marT="0" marB="0" vert="horz" anchor="ctr">
                    <a:lnL w="6350">
                      <a:solidFill>
                        <a:schemeClr val="bg1">
                          <a:lumMod val="85000"/>
                        </a:schemeClr>
                      </a:solidFill>
                      <a:prstDash val="solid"/>
                    </a:lnL>
                    <a:lnR w="6350">
                      <a:solidFill>
                        <a:schemeClr val="bg1">
                          <a:lumMod val="85000"/>
                        </a:schemeClr>
                      </a:solidFill>
                      <a:prstDash val="solid"/>
                    </a:lnR>
                    <a:lnT w="6350">
                      <a:solidFill>
                        <a:schemeClr val="bg1">
                          <a:lumMod val="85000"/>
                        </a:schemeClr>
                      </a:solidFill>
                      <a:prstDash val="solid"/>
                    </a:lnT>
                    <a:lnB w="6350">
                      <a:solidFill>
                        <a:schemeClr val="bg1">
                          <a:lumMod val="85000"/>
                        </a:schemeClr>
                      </a:solidFill>
                      <a:prstDash val="solid"/>
                    </a:lnB>
                    <a:lnTlToBr>
                      <a:noFill/>
                    </a:lnTlToBr>
                    <a:lnBlToTr>
                      <a:noFill/>
                    </a:lnBlToTr>
                    <a:solidFill>
                      <a:schemeClr val="bg1">
                        <a:lumMod val="95000"/>
                      </a:schemeClr>
                    </a:solidFill>
                  </a:tcPr>
                </a:tc>
                <a:tc>
                  <a:txBody>
                    <a:bodyPr/>
                    <a:p>
                      <a:pPr algn="ctr">
                        <a:buNone/>
                      </a:pPr>
                      <a:r>
                        <a:rPr lang="zh-CN" altLang="en-US" sz="1000" b="0">
                          <a:solidFill>
                            <a:srgbClr val="000000"/>
                          </a:solidFill>
                          <a:latin typeface="思源黑体 CN" panose="020B0400000000000000" charset="-122"/>
                          <a:ea typeface="思源黑体 CN" panose="020B0400000000000000" charset="-122"/>
                          <a:cs typeface="宋体" panose="02010600030101010101" pitchFamily="2" charset="-122"/>
                        </a:rPr>
                        <a:t>合同内容</a:t>
                      </a:r>
                      <a:endParaRPr lang="zh-CN" altLang="en-US" sz="1000" b="0">
                        <a:solidFill>
                          <a:srgbClr val="000000"/>
                        </a:solidFill>
                        <a:latin typeface="思源黑体 CN" panose="020B0400000000000000" charset="-122"/>
                        <a:ea typeface="思源黑体 CN" panose="020B0400000000000000" charset="-122"/>
                        <a:cs typeface="宋体" panose="02010600030101010101" pitchFamily="2" charset="-122"/>
                      </a:endParaRPr>
                    </a:p>
                  </a:txBody>
                  <a:tcPr marL="0" marR="0" marT="0" marB="0" vert="horz" anchor="ctr">
                    <a:lnL w="6350">
                      <a:solidFill>
                        <a:schemeClr val="bg1">
                          <a:lumMod val="85000"/>
                        </a:schemeClr>
                      </a:solidFill>
                      <a:prstDash val="solid"/>
                    </a:lnL>
                    <a:lnR w="6350">
                      <a:solidFill>
                        <a:schemeClr val="bg1">
                          <a:lumMod val="85000"/>
                        </a:schemeClr>
                      </a:solidFill>
                      <a:prstDash val="solid"/>
                    </a:lnR>
                    <a:lnT w="6350">
                      <a:solidFill>
                        <a:schemeClr val="bg1">
                          <a:lumMod val="85000"/>
                        </a:schemeClr>
                      </a:solidFill>
                      <a:prstDash val="solid"/>
                    </a:lnT>
                    <a:lnB w="6350">
                      <a:solidFill>
                        <a:schemeClr val="bg1">
                          <a:lumMod val="85000"/>
                        </a:schemeClr>
                      </a:solidFill>
                      <a:prstDash val="solid"/>
                    </a:lnB>
                    <a:lnTlToBr>
                      <a:noFill/>
                    </a:lnTlToBr>
                    <a:lnBlToTr>
                      <a:noFill/>
                    </a:lnBlToTr>
                    <a:solidFill>
                      <a:schemeClr val="bg1">
                        <a:lumMod val="95000"/>
                      </a:schemeClr>
                    </a:solidFill>
                  </a:tcPr>
                </a:tc>
                <a:tc>
                  <a:txBody>
                    <a:bodyPr/>
                    <a:p>
                      <a:pPr algn="ctr">
                        <a:buNone/>
                      </a:pPr>
                      <a:r>
                        <a:rPr lang="zh-CN" altLang="en-US" sz="1000" b="0">
                          <a:solidFill>
                            <a:srgbClr val="000000"/>
                          </a:solidFill>
                          <a:latin typeface="思源黑体 CN" panose="020B0400000000000000" charset="-122"/>
                          <a:ea typeface="思源黑体 CN" panose="020B0400000000000000" charset="-122"/>
                          <a:cs typeface="宋体" panose="02010600030101010101" pitchFamily="2" charset="-122"/>
                        </a:rPr>
                        <a:t>发送时间</a:t>
                      </a:r>
                      <a:endParaRPr lang="zh-CN" altLang="en-US" sz="1000" b="0">
                        <a:solidFill>
                          <a:srgbClr val="000000"/>
                        </a:solidFill>
                        <a:latin typeface="思源黑体 CN" panose="020B0400000000000000" charset="-122"/>
                        <a:ea typeface="思源黑体 CN" panose="020B0400000000000000" charset="-122"/>
                        <a:cs typeface="宋体" panose="02010600030101010101" pitchFamily="2" charset="-122"/>
                      </a:endParaRPr>
                    </a:p>
                  </a:txBody>
                  <a:tcPr marL="0" marR="0" marT="0" marB="0" vert="horz" anchor="ctr">
                    <a:lnL w="6350">
                      <a:solidFill>
                        <a:schemeClr val="bg1">
                          <a:lumMod val="85000"/>
                        </a:schemeClr>
                      </a:solidFill>
                      <a:prstDash val="solid"/>
                    </a:lnL>
                    <a:lnR w="6350">
                      <a:solidFill>
                        <a:schemeClr val="bg1">
                          <a:lumMod val="85000"/>
                        </a:schemeClr>
                      </a:solidFill>
                      <a:prstDash val="solid"/>
                    </a:lnR>
                    <a:lnT w="6350">
                      <a:solidFill>
                        <a:schemeClr val="bg1">
                          <a:lumMod val="85000"/>
                        </a:schemeClr>
                      </a:solidFill>
                      <a:prstDash val="solid"/>
                    </a:lnT>
                    <a:lnB w="6350">
                      <a:solidFill>
                        <a:schemeClr val="bg1">
                          <a:lumMod val="85000"/>
                        </a:schemeClr>
                      </a:solidFill>
                      <a:prstDash val="solid"/>
                    </a:lnB>
                    <a:lnTlToBr>
                      <a:noFill/>
                    </a:lnTlToBr>
                    <a:lnBlToTr>
                      <a:noFill/>
                    </a:lnBlToTr>
                    <a:solidFill>
                      <a:schemeClr val="bg1">
                        <a:lumMod val="95000"/>
                      </a:schemeClr>
                    </a:solidFill>
                  </a:tcPr>
                </a:tc>
                <a:tc>
                  <a:txBody>
                    <a:bodyPr/>
                    <a:p>
                      <a:pPr algn="ctr">
                        <a:buNone/>
                      </a:pPr>
                      <a:r>
                        <a:rPr lang="zh-CN" altLang="en-US" sz="1000" b="0">
                          <a:solidFill>
                            <a:srgbClr val="000000"/>
                          </a:solidFill>
                          <a:latin typeface="思源黑体 CN" panose="020B0400000000000000" charset="-122"/>
                          <a:ea typeface="思源黑体 CN" panose="020B0400000000000000" charset="-122"/>
                          <a:cs typeface="宋体" panose="02010600030101010101" pitchFamily="2" charset="-122"/>
                        </a:rPr>
                        <a:t>到期时间</a:t>
                      </a:r>
                      <a:endParaRPr lang="zh-CN" altLang="en-US" sz="1000" b="0">
                        <a:solidFill>
                          <a:srgbClr val="000000"/>
                        </a:solidFill>
                        <a:latin typeface="思源黑体 CN" panose="020B0400000000000000" charset="-122"/>
                        <a:ea typeface="思源黑体 CN" panose="020B0400000000000000" charset="-122"/>
                        <a:cs typeface="宋体" panose="02010600030101010101" pitchFamily="2" charset="-122"/>
                      </a:endParaRPr>
                    </a:p>
                  </a:txBody>
                  <a:tcPr marL="0" marR="0" marT="0" marB="0" vert="horz" anchor="ctr">
                    <a:lnL w="6350">
                      <a:solidFill>
                        <a:schemeClr val="bg1">
                          <a:lumMod val="85000"/>
                        </a:schemeClr>
                      </a:solidFill>
                      <a:prstDash val="solid"/>
                    </a:lnL>
                    <a:lnR w="6350">
                      <a:solidFill>
                        <a:schemeClr val="bg1">
                          <a:lumMod val="85000"/>
                        </a:schemeClr>
                      </a:solidFill>
                      <a:prstDash val="solid"/>
                    </a:lnR>
                    <a:lnT w="6350">
                      <a:solidFill>
                        <a:schemeClr val="bg1">
                          <a:lumMod val="85000"/>
                        </a:schemeClr>
                      </a:solidFill>
                      <a:prstDash val="solid"/>
                    </a:lnT>
                    <a:lnB w="6350">
                      <a:solidFill>
                        <a:schemeClr val="bg1">
                          <a:lumMod val="85000"/>
                        </a:schemeClr>
                      </a:solidFill>
                      <a:prstDash val="solid"/>
                    </a:lnB>
                    <a:lnTlToBr>
                      <a:noFill/>
                    </a:lnTlToBr>
                    <a:lnBlToTr>
                      <a:noFill/>
                    </a:lnBlToTr>
                    <a:solidFill>
                      <a:schemeClr val="bg1">
                        <a:lumMod val="95000"/>
                      </a:schemeClr>
                    </a:solidFill>
                  </a:tcPr>
                </a:tc>
                <a:tc>
                  <a:txBody>
                    <a:bodyPr/>
                    <a:p>
                      <a:pPr algn="ctr">
                        <a:buNone/>
                      </a:pPr>
                      <a:r>
                        <a:rPr lang="zh-CN" altLang="en-US" sz="1000" b="0">
                          <a:solidFill>
                            <a:srgbClr val="000000"/>
                          </a:solidFill>
                          <a:latin typeface="思源黑体 CN" panose="020B0400000000000000" charset="-122"/>
                          <a:ea typeface="思源黑体 CN" panose="020B0400000000000000" charset="-122"/>
                          <a:cs typeface="宋体" panose="02010600030101010101" pitchFamily="2" charset="-122"/>
                        </a:rPr>
                        <a:t>查阅次数</a:t>
                      </a:r>
                      <a:endParaRPr lang="zh-CN" altLang="en-US" sz="1000" b="0">
                        <a:solidFill>
                          <a:srgbClr val="000000"/>
                        </a:solidFill>
                        <a:latin typeface="思源黑体 CN" panose="020B0400000000000000" charset="-122"/>
                        <a:ea typeface="思源黑体 CN" panose="020B0400000000000000" charset="-122"/>
                        <a:cs typeface="宋体" panose="02010600030101010101" pitchFamily="2" charset="-122"/>
                      </a:endParaRPr>
                    </a:p>
                  </a:txBody>
                  <a:tcPr marL="0" marR="0" marT="0" marB="0" vert="horz" anchor="ctr">
                    <a:lnL w="6350">
                      <a:solidFill>
                        <a:schemeClr val="bg1">
                          <a:lumMod val="85000"/>
                        </a:schemeClr>
                      </a:solidFill>
                      <a:prstDash val="solid"/>
                    </a:lnL>
                    <a:lnR w="6350">
                      <a:solidFill>
                        <a:schemeClr val="bg1">
                          <a:lumMod val="85000"/>
                        </a:schemeClr>
                      </a:solidFill>
                      <a:prstDash val="solid"/>
                    </a:lnR>
                    <a:lnT w="6350">
                      <a:solidFill>
                        <a:schemeClr val="bg1">
                          <a:lumMod val="85000"/>
                        </a:schemeClr>
                      </a:solidFill>
                      <a:prstDash val="solid"/>
                    </a:lnT>
                    <a:lnB w="6350">
                      <a:solidFill>
                        <a:schemeClr val="bg1">
                          <a:lumMod val="85000"/>
                        </a:schemeClr>
                      </a:solidFill>
                      <a:prstDash val="solid"/>
                    </a:lnB>
                    <a:lnTlToBr>
                      <a:noFill/>
                    </a:lnTlToBr>
                    <a:lnBlToTr>
                      <a:noFill/>
                    </a:lnBlToTr>
                    <a:solidFill>
                      <a:schemeClr val="bg1">
                        <a:lumMod val="95000"/>
                      </a:schemeClr>
                    </a:solidFill>
                  </a:tcPr>
                </a:tc>
                <a:tc>
                  <a:txBody>
                    <a:bodyPr/>
                    <a:p>
                      <a:pPr algn="ctr">
                        <a:buNone/>
                      </a:pPr>
                      <a:r>
                        <a:rPr lang="zh-CN" altLang="en-US" sz="1000" b="0">
                          <a:solidFill>
                            <a:srgbClr val="000000"/>
                          </a:solidFill>
                          <a:latin typeface="思源黑体 CN" panose="020B0400000000000000" charset="-122"/>
                          <a:ea typeface="思源黑体 CN" panose="020B0400000000000000" charset="-122"/>
                          <a:cs typeface="宋体" panose="02010600030101010101" pitchFamily="2" charset="-122"/>
                        </a:rPr>
                        <a:t>合同状态</a:t>
                      </a:r>
                      <a:endParaRPr lang="zh-CN" altLang="en-US" sz="1000" b="0">
                        <a:solidFill>
                          <a:srgbClr val="000000"/>
                        </a:solidFill>
                        <a:latin typeface="思源黑体 CN" panose="020B0400000000000000" charset="-122"/>
                        <a:ea typeface="思源黑体 CN" panose="020B0400000000000000" charset="-122"/>
                        <a:cs typeface="宋体" panose="02010600030101010101" pitchFamily="2" charset="-122"/>
                      </a:endParaRPr>
                    </a:p>
                  </a:txBody>
                  <a:tcPr marL="0" marR="0" marT="0" marB="0" vert="horz" anchor="ctr">
                    <a:lnL w="6350">
                      <a:solidFill>
                        <a:schemeClr val="bg1">
                          <a:lumMod val="85000"/>
                        </a:schemeClr>
                      </a:solidFill>
                      <a:prstDash val="solid"/>
                    </a:lnL>
                    <a:lnR w="6350">
                      <a:solidFill>
                        <a:schemeClr val="bg1">
                          <a:lumMod val="85000"/>
                        </a:schemeClr>
                      </a:solidFill>
                      <a:prstDash val="solid"/>
                    </a:lnR>
                    <a:lnT w="6350">
                      <a:solidFill>
                        <a:schemeClr val="bg1">
                          <a:lumMod val="85000"/>
                        </a:schemeClr>
                      </a:solidFill>
                      <a:prstDash val="solid"/>
                    </a:lnT>
                    <a:lnB w="6350">
                      <a:solidFill>
                        <a:schemeClr val="bg1">
                          <a:lumMod val="85000"/>
                        </a:schemeClr>
                      </a:solidFill>
                      <a:prstDash val="solid"/>
                    </a:lnB>
                    <a:lnTlToBr>
                      <a:noFill/>
                    </a:lnTlToBr>
                    <a:lnBlToTr>
                      <a:noFill/>
                    </a:lnBlToTr>
                    <a:solidFill>
                      <a:schemeClr val="bg1">
                        <a:lumMod val="95000"/>
                      </a:schemeClr>
                    </a:solidFill>
                  </a:tcPr>
                </a:tc>
                <a:tc gridSpan="2">
                  <a:txBody>
                    <a:bodyPr/>
                    <a:p>
                      <a:pPr algn="ctr">
                        <a:buNone/>
                      </a:pPr>
                      <a:r>
                        <a:rPr lang="zh-CN" altLang="en-US" sz="1000" b="0">
                          <a:solidFill>
                            <a:srgbClr val="000000"/>
                          </a:solidFill>
                          <a:latin typeface="思源黑体 CN" panose="020B0400000000000000" charset="-122"/>
                          <a:ea typeface="思源黑体 CN" panose="020B0400000000000000" charset="-122"/>
                          <a:cs typeface="宋体" panose="02010600030101010101" pitchFamily="2" charset="-122"/>
                        </a:rPr>
                        <a:t>操作</a:t>
                      </a:r>
                      <a:endParaRPr lang="zh-CN" altLang="en-US" sz="1000" b="0">
                        <a:solidFill>
                          <a:srgbClr val="000000"/>
                        </a:solidFill>
                        <a:latin typeface="思源黑体 CN" panose="020B0400000000000000" charset="-122"/>
                        <a:ea typeface="思源黑体 CN" panose="020B0400000000000000" charset="-122"/>
                        <a:cs typeface="宋体" panose="02010600030101010101" pitchFamily="2" charset="-122"/>
                      </a:endParaRPr>
                    </a:p>
                  </a:txBody>
                  <a:tcPr marL="0" marR="0" marT="0" marB="0" vert="horz" anchor="ctr">
                    <a:lnL w="6350">
                      <a:solidFill>
                        <a:schemeClr val="bg1">
                          <a:lumMod val="85000"/>
                        </a:schemeClr>
                      </a:solidFill>
                      <a:prstDash val="solid"/>
                    </a:lnL>
                    <a:lnR w="6350">
                      <a:solidFill>
                        <a:schemeClr val="bg1">
                          <a:lumMod val="85000"/>
                        </a:schemeClr>
                      </a:solidFill>
                      <a:prstDash val="solid"/>
                    </a:lnR>
                    <a:lnT w="6350">
                      <a:solidFill>
                        <a:schemeClr val="bg1">
                          <a:lumMod val="85000"/>
                        </a:schemeClr>
                      </a:solidFill>
                      <a:prstDash val="solid"/>
                    </a:lnT>
                    <a:lnB w="6350">
                      <a:solidFill>
                        <a:schemeClr val="bg1">
                          <a:lumMod val="85000"/>
                        </a:schemeClr>
                      </a:solidFill>
                      <a:prstDash val="solid"/>
                    </a:lnB>
                    <a:lnTlToBr>
                      <a:noFill/>
                    </a:lnTlToBr>
                    <a:lnBlToTr>
                      <a:noFill/>
                    </a:lnBlToTr>
                    <a:solidFill>
                      <a:schemeClr val="bg1">
                        <a:lumMod val="95000"/>
                      </a:schemeClr>
                    </a:solidFill>
                  </a:tcPr>
                </a:tc>
                <a:tc hMerge="1">
                  <a:tcPr marL="0" marR="0" marT="0" marB="0" vert="horz" anchor="ctr">
                    <a:lnL w="6350">
                      <a:solidFill>
                        <a:schemeClr val="bg1">
                          <a:lumMod val="65000"/>
                        </a:schemeClr>
                      </a:solidFill>
                      <a:prstDash val="solid"/>
                    </a:lnL>
                    <a:lnR w="6350">
                      <a:solidFill>
                        <a:schemeClr val="bg1">
                          <a:lumMod val="85000"/>
                        </a:schemeClr>
                      </a:solidFill>
                      <a:prstDash val="solid"/>
                    </a:lnR>
                    <a:lnT w="6350">
                      <a:solidFill>
                        <a:schemeClr val="bg1">
                          <a:lumMod val="85000"/>
                        </a:schemeClr>
                      </a:solidFill>
                      <a:prstDash val="solid"/>
                    </a:lnT>
                    <a:lnB w="6350">
                      <a:solidFill>
                        <a:schemeClr val="bg1">
                          <a:lumMod val="85000"/>
                        </a:schemeClr>
                      </a:solidFill>
                      <a:prstDash val="solid"/>
                    </a:lnB>
                    <a:lnTlToBr>
                      <a:noFill/>
                    </a:lnTlToBr>
                    <a:lnBlToTr>
                      <a:noFill/>
                    </a:lnBlToTr>
                    <a:solidFill>
                      <a:schemeClr val="bg1">
                        <a:lumMod val="85000"/>
                      </a:schemeClr>
                    </a:solidFill>
                  </a:tcPr>
                </a:tc>
              </a:tr>
              <a:tr h="424815">
                <a:tc>
                  <a:txBody>
                    <a:bodyPr/>
                    <a:p>
                      <a:pPr algn="ctr">
                        <a:buNone/>
                      </a:pPr>
                      <a:r>
                        <a:rPr lang="zh-CN" altLang="en-US" sz="1000" b="0">
                          <a:solidFill>
                            <a:srgbClr val="000000"/>
                          </a:solidFill>
                          <a:latin typeface="思源黑体 CN" panose="020B0400000000000000" charset="-122"/>
                          <a:ea typeface="思源黑体 CN" panose="020B0400000000000000" charset="-122"/>
                          <a:cs typeface="宋体" panose="02010600030101010101" pitchFamily="2" charset="-122"/>
                        </a:rPr>
                        <a:t>李</a:t>
                      </a:r>
                      <a:r>
                        <a:rPr lang="en-US" altLang="zh-CN" sz="1000" b="0">
                          <a:solidFill>
                            <a:srgbClr val="000000"/>
                          </a:solidFill>
                          <a:latin typeface="思源黑体 CN" panose="020B0400000000000000" charset="-122"/>
                          <a:ea typeface="思源黑体 CN" panose="020B0400000000000000" charset="-122"/>
                          <a:cs typeface="宋体" panose="02010600030101010101" pitchFamily="2" charset="-122"/>
                        </a:rPr>
                        <a:t>##</a:t>
                      </a:r>
                      <a:endParaRPr lang="zh-CN" altLang="en-US" sz="1000" b="0">
                        <a:solidFill>
                          <a:srgbClr val="000000"/>
                        </a:solidFill>
                        <a:latin typeface="思源黑体 CN" panose="020B0400000000000000" charset="-122"/>
                        <a:ea typeface="思源黑体 CN" panose="020B0400000000000000" charset="-122"/>
                        <a:cs typeface="宋体" panose="02010600030101010101" pitchFamily="2" charset="-122"/>
                      </a:endParaRPr>
                    </a:p>
                  </a:txBody>
                  <a:tcPr marL="0" marR="0" marT="0" marB="0" vert="horz" anchor="ctr">
                    <a:lnL w="6350">
                      <a:solidFill>
                        <a:schemeClr val="bg1">
                          <a:lumMod val="85000"/>
                        </a:schemeClr>
                      </a:solidFill>
                      <a:prstDash val="solid"/>
                    </a:lnL>
                    <a:lnR w="6350">
                      <a:solidFill>
                        <a:schemeClr val="bg1">
                          <a:lumMod val="85000"/>
                        </a:schemeClr>
                      </a:solidFill>
                      <a:prstDash val="solid"/>
                    </a:lnR>
                    <a:lnT w="6350">
                      <a:solidFill>
                        <a:schemeClr val="bg1">
                          <a:lumMod val="85000"/>
                        </a:schemeClr>
                      </a:solidFill>
                      <a:prstDash val="solid"/>
                    </a:lnT>
                    <a:lnB w="6350">
                      <a:solidFill>
                        <a:schemeClr val="bg1">
                          <a:lumMod val="85000"/>
                        </a:schemeClr>
                      </a:solidFill>
                      <a:prstDash val="solid"/>
                    </a:lnB>
                    <a:lnTlToBr>
                      <a:noFill/>
                    </a:lnTlToBr>
                    <a:lnBlToTr>
                      <a:noFill/>
                    </a:lnBlToTr>
                    <a:noFill/>
                  </a:tcPr>
                </a:tc>
                <a:tc>
                  <a:txBody>
                    <a:bodyPr/>
                    <a:p>
                      <a:pPr algn="ctr">
                        <a:buNone/>
                      </a:pPr>
                      <a:r>
                        <a:rPr lang="en-US" altLang="zh-CN" sz="1000" b="0">
                          <a:solidFill>
                            <a:srgbClr val="000000"/>
                          </a:solidFill>
                          <a:latin typeface="思源黑体 CN" panose="020B0400000000000000" charset="-122"/>
                          <a:ea typeface="思源黑体 CN" panose="020B0400000000000000" charset="-122"/>
                          <a:cs typeface="宋体" panose="02010600030101010101" pitchFamily="2" charset="-122"/>
                        </a:rPr>
                        <a:t>133****2920</a:t>
                      </a:r>
                      <a:endParaRPr lang="en-US" altLang="zh-CN" sz="1000" b="0">
                        <a:solidFill>
                          <a:srgbClr val="000000"/>
                        </a:solidFill>
                        <a:latin typeface="思源黑体 CN" panose="020B0400000000000000" charset="-122"/>
                        <a:ea typeface="思源黑体 CN" panose="020B0400000000000000" charset="-122"/>
                        <a:cs typeface="宋体" panose="02010600030101010101" pitchFamily="2" charset="-122"/>
                      </a:endParaRPr>
                    </a:p>
                  </a:txBody>
                  <a:tcPr marL="0" marR="0" marT="0" marB="0" vert="horz" anchor="ctr">
                    <a:lnL w="6350">
                      <a:solidFill>
                        <a:schemeClr val="bg1">
                          <a:lumMod val="85000"/>
                        </a:schemeClr>
                      </a:solidFill>
                      <a:prstDash val="solid"/>
                    </a:lnL>
                    <a:lnR w="6350">
                      <a:solidFill>
                        <a:schemeClr val="bg1">
                          <a:lumMod val="85000"/>
                        </a:schemeClr>
                      </a:solidFill>
                      <a:prstDash val="solid"/>
                    </a:lnR>
                    <a:lnT w="6350">
                      <a:solidFill>
                        <a:schemeClr val="bg1">
                          <a:lumMod val="85000"/>
                        </a:schemeClr>
                      </a:solidFill>
                      <a:prstDash val="solid"/>
                    </a:lnT>
                    <a:lnB w="6350">
                      <a:solidFill>
                        <a:schemeClr val="bg1">
                          <a:lumMod val="85000"/>
                        </a:schemeClr>
                      </a:solidFill>
                      <a:prstDash val="solid"/>
                    </a:lnB>
                    <a:lnTlToBr>
                      <a:noFill/>
                    </a:lnTlToBr>
                    <a:lnBlToTr>
                      <a:noFill/>
                    </a:lnBlToTr>
                    <a:noFill/>
                  </a:tcPr>
                </a:tc>
                <a:tc gridSpan="2">
                  <a:txBody>
                    <a:bodyPr/>
                    <a:p>
                      <a:pPr algn="ctr">
                        <a:buNone/>
                      </a:pPr>
                      <a:r>
                        <a:rPr lang="en-US" altLang="zh-CN" sz="1000" b="0">
                          <a:solidFill>
                            <a:srgbClr val="000000"/>
                          </a:solidFill>
                          <a:latin typeface="思源黑体 CN" panose="020B0400000000000000" charset="-122"/>
                          <a:ea typeface="思源黑体 CN" panose="020B0400000000000000" charset="-122"/>
                          <a:cs typeface="宋体" panose="02010600030101010101" pitchFamily="2" charset="-122"/>
                        </a:rPr>
                        <a:t>41078*******10341x</a:t>
                      </a:r>
                      <a:endParaRPr lang="en-US" altLang="zh-CN" sz="1000" b="0">
                        <a:solidFill>
                          <a:srgbClr val="000000"/>
                        </a:solidFill>
                        <a:latin typeface="思源黑体 CN" panose="020B0400000000000000" charset="-122"/>
                        <a:ea typeface="思源黑体 CN" panose="020B0400000000000000" charset="-122"/>
                        <a:cs typeface="宋体" panose="02010600030101010101" pitchFamily="2" charset="-122"/>
                      </a:endParaRPr>
                    </a:p>
                  </a:txBody>
                  <a:tcPr marL="0" marR="0" marT="0" marB="0" vert="horz" anchor="ctr">
                    <a:lnL w="6350">
                      <a:solidFill>
                        <a:schemeClr val="bg1">
                          <a:lumMod val="85000"/>
                        </a:schemeClr>
                      </a:solidFill>
                      <a:prstDash val="solid"/>
                    </a:lnL>
                    <a:lnR w="6350">
                      <a:solidFill>
                        <a:schemeClr val="bg1">
                          <a:lumMod val="85000"/>
                        </a:schemeClr>
                      </a:solidFill>
                      <a:prstDash val="solid"/>
                    </a:lnR>
                    <a:lnT w="6350">
                      <a:solidFill>
                        <a:schemeClr val="bg1">
                          <a:lumMod val="85000"/>
                        </a:schemeClr>
                      </a:solidFill>
                      <a:prstDash val="solid"/>
                    </a:lnT>
                    <a:lnB w="6350">
                      <a:solidFill>
                        <a:schemeClr val="bg1">
                          <a:lumMod val="85000"/>
                        </a:schemeClr>
                      </a:solidFill>
                      <a:prstDash val="solid"/>
                    </a:lnB>
                    <a:lnTlToBr>
                      <a:noFill/>
                    </a:lnTlToBr>
                    <a:lnBlToTr>
                      <a:noFill/>
                    </a:lnBlToTr>
                    <a:noFill/>
                  </a:tcPr>
                </a:tc>
                <a:tc hMerge="1">
                  <a:tcPr marL="0" marR="0" marT="0" marB="0" vert="horz" anchor="ctr">
                    <a:lnL w="6350">
                      <a:solidFill>
                        <a:schemeClr val="bg1">
                          <a:lumMod val="65000"/>
                        </a:schemeClr>
                      </a:solidFill>
                      <a:prstDash val="solid"/>
                    </a:lnL>
                    <a:lnR w="6350">
                      <a:solidFill>
                        <a:schemeClr val="bg1">
                          <a:lumMod val="85000"/>
                        </a:schemeClr>
                      </a:solidFill>
                      <a:prstDash val="solid"/>
                    </a:lnR>
                    <a:lnT w="6350">
                      <a:solidFill>
                        <a:schemeClr val="bg1">
                          <a:lumMod val="85000"/>
                        </a:schemeClr>
                      </a:solidFill>
                      <a:prstDash val="solid"/>
                    </a:lnT>
                    <a:lnB w="6350">
                      <a:solidFill>
                        <a:schemeClr val="bg1">
                          <a:lumMod val="85000"/>
                        </a:schemeClr>
                      </a:solidFill>
                      <a:prstDash val="solid"/>
                    </a:lnB>
                    <a:lnTlToBr>
                      <a:noFill/>
                    </a:lnTlToBr>
                    <a:lnBlToTr>
                      <a:noFill/>
                    </a:lnBlToTr>
                    <a:noFill/>
                  </a:tcPr>
                </a:tc>
                <a:tc>
                  <a:txBody>
                    <a:bodyPr/>
                    <a:p>
                      <a:pPr algn="ctr">
                        <a:buNone/>
                      </a:pPr>
                      <a:r>
                        <a:rPr lang="zh-CN" altLang="en-US" sz="1000" b="0">
                          <a:solidFill>
                            <a:srgbClr val="000000"/>
                          </a:solidFill>
                          <a:latin typeface="思源黑体 CN" panose="020B0400000000000000" charset="-122"/>
                          <a:ea typeface="思源黑体 CN" panose="020B0400000000000000" charset="-122"/>
                          <a:cs typeface="宋体" panose="02010600030101010101" pitchFamily="2" charset="-122"/>
                        </a:rPr>
                        <a:t>上海市</a:t>
                      </a:r>
                      <a:endParaRPr lang="zh-CN" altLang="en-US" sz="1000" b="0">
                        <a:solidFill>
                          <a:srgbClr val="000000"/>
                        </a:solidFill>
                        <a:latin typeface="思源黑体 CN" panose="020B0400000000000000" charset="-122"/>
                        <a:ea typeface="思源黑体 CN" panose="020B0400000000000000" charset="-122"/>
                        <a:cs typeface="宋体" panose="02010600030101010101" pitchFamily="2" charset="-122"/>
                      </a:endParaRPr>
                    </a:p>
                  </a:txBody>
                  <a:tcPr marL="0" marR="0" marT="0" marB="0" vert="horz" anchor="ctr">
                    <a:lnL w="6350">
                      <a:solidFill>
                        <a:schemeClr val="bg1">
                          <a:lumMod val="85000"/>
                        </a:schemeClr>
                      </a:solidFill>
                      <a:prstDash val="solid"/>
                    </a:lnL>
                    <a:lnR w="6350">
                      <a:solidFill>
                        <a:schemeClr val="bg1">
                          <a:lumMod val="85000"/>
                        </a:schemeClr>
                      </a:solidFill>
                      <a:prstDash val="solid"/>
                    </a:lnR>
                    <a:lnT w="6350">
                      <a:solidFill>
                        <a:schemeClr val="bg1">
                          <a:lumMod val="85000"/>
                        </a:schemeClr>
                      </a:solidFill>
                      <a:prstDash val="solid"/>
                    </a:lnT>
                    <a:lnB w="6350">
                      <a:solidFill>
                        <a:schemeClr val="bg1">
                          <a:lumMod val="85000"/>
                        </a:schemeClr>
                      </a:solidFill>
                      <a:prstDash val="solid"/>
                    </a:lnB>
                    <a:lnTlToBr>
                      <a:noFill/>
                    </a:lnTlToBr>
                    <a:lnBlToTr>
                      <a:noFill/>
                    </a:lnBlToTr>
                    <a:noFill/>
                  </a:tcPr>
                </a:tc>
                <a:tc>
                  <a:txBody>
                    <a:bodyPr/>
                    <a:p>
                      <a:pPr algn="ctr">
                        <a:buNone/>
                      </a:pPr>
                      <a:r>
                        <a:rPr lang="zh-CN" altLang="en-US" sz="1000" b="0">
                          <a:solidFill>
                            <a:srgbClr val="000000"/>
                          </a:solidFill>
                          <a:latin typeface="思源黑体 CN" panose="020B0400000000000000" charset="-122"/>
                          <a:ea typeface="思源黑体 CN" panose="020B0400000000000000" charset="-122"/>
                          <a:cs typeface="宋体" panose="02010600030101010101" pitchFamily="2" charset="-122"/>
                        </a:rPr>
                        <a:t>第三方签署</a:t>
                      </a:r>
                      <a:endParaRPr lang="zh-CN" altLang="en-US" sz="1000" b="0">
                        <a:solidFill>
                          <a:srgbClr val="000000"/>
                        </a:solidFill>
                        <a:latin typeface="思源黑体 CN" panose="020B0400000000000000" charset="-122"/>
                        <a:ea typeface="思源黑体 CN" panose="020B0400000000000000" charset="-122"/>
                        <a:cs typeface="宋体" panose="02010600030101010101" pitchFamily="2" charset="-122"/>
                      </a:endParaRPr>
                    </a:p>
                  </a:txBody>
                  <a:tcPr marL="0" marR="0" marT="0" marB="0" vert="horz" anchor="ctr">
                    <a:lnL w="6350">
                      <a:solidFill>
                        <a:schemeClr val="bg1">
                          <a:lumMod val="85000"/>
                        </a:schemeClr>
                      </a:solidFill>
                      <a:prstDash val="solid"/>
                    </a:lnL>
                    <a:lnR w="6350">
                      <a:solidFill>
                        <a:schemeClr val="bg1">
                          <a:lumMod val="85000"/>
                        </a:schemeClr>
                      </a:solidFill>
                      <a:prstDash val="solid"/>
                    </a:lnR>
                    <a:lnT w="6350">
                      <a:solidFill>
                        <a:schemeClr val="bg1">
                          <a:lumMod val="85000"/>
                        </a:schemeClr>
                      </a:solidFill>
                      <a:prstDash val="solid"/>
                    </a:lnT>
                    <a:lnB w="6350">
                      <a:solidFill>
                        <a:schemeClr val="bg1">
                          <a:lumMod val="85000"/>
                        </a:schemeClr>
                      </a:solidFill>
                      <a:prstDash val="solid"/>
                    </a:lnB>
                    <a:lnTlToBr>
                      <a:noFill/>
                    </a:lnTlToBr>
                    <a:lnBlToTr>
                      <a:noFill/>
                    </a:lnBlToTr>
                    <a:noFill/>
                  </a:tcPr>
                </a:tc>
                <a:tc>
                  <a:txBody>
                    <a:bodyPr/>
                    <a:p>
                      <a:pPr algn="ctr">
                        <a:buNone/>
                      </a:pPr>
                      <a:r>
                        <a:rPr lang="en-US" altLang="zh-CN" sz="1000" b="0">
                          <a:solidFill>
                            <a:srgbClr val="000000"/>
                          </a:solidFill>
                          <a:latin typeface="思源黑体 CN" panose="020B0400000000000000" charset="-122"/>
                          <a:ea typeface="思源黑体 CN" panose="020B0400000000000000" charset="-122"/>
                          <a:cs typeface="宋体" panose="02010600030101010101" pitchFamily="2" charset="-122"/>
                        </a:rPr>
                        <a:t>***</a:t>
                      </a:r>
                      <a:endParaRPr lang="en-US" altLang="zh-CN" sz="1000" b="0">
                        <a:solidFill>
                          <a:srgbClr val="000000"/>
                        </a:solidFill>
                        <a:latin typeface="思源黑体 CN" panose="020B0400000000000000" charset="-122"/>
                        <a:ea typeface="思源黑体 CN" panose="020B0400000000000000" charset="-122"/>
                        <a:cs typeface="宋体" panose="02010600030101010101" pitchFamily="2" charset="-122"/>
                      </a:endParaRPr>
                    </a:p>
                  </a:txBody>
                  <a:tcPr marL="0" marR="0" marT="0" marB="0" vert="horz" anchor="ctr">
                    <a:lnL w="6350">
                      <a:solidFill>
                        <a:schemeClr val="bg1">
                          <a:lumMod val="85000"/>
                        </a:schemeClr>
                      </a:solidFill>
                      <a:prstDash val="solid"/>
                    </a:lnL>
                    <a:lnR w="6350">
                      <a:solidFill>
                        <a:schemeClr val="bg1">
                          <a:lumMod val="85000"/>
                        </a:schemeClr>
                      </a:solidFill>
                      <a:prstDash val="solid"/>
                    </a:lnR>
                    <a:lnT w="6350">
                      <a:solidFill>
                        <a:schemeClr val="bg1">
                          <a:lumMod val="85000"/>
                        </a:schemeClr>
                      </a:solidFill>
                      <a:prstDash val="solid"/>
                    </a:lnT>
                    <a:lnB w="6350">
                      <a:solidFill>
                        <a:schemeClr val="bg1">
                          <a:lumMod val="85000"/>
                        </a:schemeClr>
                      </a:solidFill>
                      <a:prstDash val="solid"/>
                    </a:lnB>
                    <a:lnTlToBr>
                      <a:noFill/>
                    </a:lnTlToBr>
                    <a:lnBlToTr>
                      <a:noFill/>
                    </a:lnBlToTr>
                    <a:noFill/>
                  </a:tcPr>
                </a:tc>
                <a:tc>
                  <a:txBody>
                    <a:bodyPr/>
                    <a:p>
                      <a:pPr algn="ctr">
                        <a:buNone/>
                      </a:pPr>
                      <a:r>
                        <a:rPr lang="zh-CN" altLang="en-US" sz="1000" b="0">
                          <a:solidFill>
                            <a:srgbClr val="000000"/>
                          </a:solidFill>
                          <a:latin typeface="思源黑体 CN" panose="020B0400000000000000" charset="-122"/>
                          <a:ea typeface="思源黑体 CN" panose="020B0400000000000000" charset="-122"/>
                          <a:cs typeface="宋体" panose="02010600030101010101" pitchFamily="2" charset="-122"/>
                        </a:rPr>
                        <a:t>门市部</a:t>
                      </a:r>
                      <a:endParaRPr lang="zh-CN" altLang="en-US" sz="1000" b="0">
                        <a:solidFill>
                          <a:srgbClr val="000000"/>
                        </a:solidFill>
                        <a:latin typeface="思源黑体 CN" panose="020B0400000000000000" charset="-122"/>
                        <a:ea typeface="思源黑体 CN" panose="020B0400000000000000" charset="-122"/>
                        <a:cs typeface="宋体" panose="02010600030101010101" pitchFamily="2" charset="-122"/>
                      </a:endParaRPr>
                    </a:p>
                  </a:txBody>
                  <a:tcPr marL="0" marR="0" marT="0" marB="0" vert="horz" anchor="ctr">
                    <a:lnL w="6350">
                      <a:solidFill>
                        <a:schemeClr val="bg1">
                          <a:lumMod val="85000"/>
                        </a:schemeClr>
                      </a:solidFill>
                      <a:prstDash val="solid"/>
                    </a:lnL>
                    <a:lnR w="6350">
                      <a:solidFill>
                        <a:schemeClr val="bg1">
                          <a:lumMod val="85000"/>
                        </a:schemeClr>
                      </a:solidFill>
                      <a:prstDash val="solid"/>
                    </a:lnR>
                    <a:lnT w="6350">
                      <a:solidFill>
                        <a:schemeClr val="bg1">
                          <a:lumMod val="85000"/>
                        </a:schemeClr>
                      </a:solidFill>
                      <a:prstDash val="solid"/>
                    </a:lnT>
                    <a:lnB w="6350">
                      <a:solidFill>
                        <a:schemeClr val="bg1">
                          <a:lumMod val="85000"/>
                        </a:schemeClr>
                      </a:solidFill>
                      <a:prstDash val="solid"/>
                    </a:lnB>
                    <a:lnTlToBr>
                      <a:noFill/>
                    </a:lnTlToBr>
                    <a:lnBlToTr>
                      <a:noFill/>
                    </a:lnBlToTr>
                    <a:noFill/>
                  </a:tcPr>
                </a:tc>
                <a:tc>
                  <a:txBody>
                    <a:bodyPr/>
                    <a:p>
                      <a:pPr algn="ctr">
                        <a:buNone/>
                      </a:pPr>
                      <a:r>
                        <a:rPr lang="zh-CN" altLang="en-US" sz="1000" b="0">
                          <a:solidFill>
                            <a:srgbClr val="000000"/>
                          </a:solidFill>
                          <a:latin typeface="思源黑体 CN" panose="020B0400000000000000" charset="-122"/>
                          <a:ea typeface="思源黑体 CN" panose="020B0400000000000000" charset="-122"/>
                          <a:cs typeface="宋体" panose="02010600030101010101" pitchFamily="2" charset="-122"/>
                        </a:rPr>
                        <a:t>合同延续通知书</a:t>
                      </a:r>
                      <a:endParaRPr lang="zh-CN" altLang="en-US" sz="1000" b="0">
                        <a:solidFill>
                          <a:srgbClr val="000000"/>
                        </a:solidFill>
                        <a:latin typeface="思源黑体 CN" panose="020B0400000000000000" charset="-122"/>
                        <a:ea typeface="思源黑体 CN" panose="020B0400000000000000" charset="-122"/>
                        <a:cs typeface="宋体" panose="02010600030101010101" pitchFamily="2" charset="-122"/>
                      </a:endParaRPr>
                    </a:p>
                  </a:txBody>
                  <a:tcPr marL="0" marR="0" marT="0" marB="0" vert="horz" anchor="ctr">
                    <a:lnL w="6350">
                      <a:solidFill>
                        <a:schemeClr val="bg1">
                          <a:lumMod val="85000"/>
                        </a:schemeClr>
                      </a:solidFill>
                      <a:prstDash val="solid"/>
                    </a:lnL>
                    <a:lnR w="6350">
                      <a:solidFill>
                        <a:schemeClr val="bg1">
                          <a:lumMod val="85000"/>
                        </a:schemeClr>
                      </a:solidFill>
                      <a:prstDash val="solid"/>
                    </a:lnR>
                    <a:lnT w="6350">
                      <a:solidFill>
                        <a:schemeClr val="bg1">
                          <a:lumMod val="85000"/>
                        </a:schemeClr>
                      </a:solidFill>
                      <a:prstDash val="solid"/>
                    </a:lnT>
                    <a:lnB w="6350">
                      <a:solidFill>
                        <a:schemeClr val="bg1">
                          <a:lumMod val="85000"/>
                        </a:schemeClr>
                      </a:solidFill>
                      <a:prstDash val="solid"/>
                    </a:lnB>
                    <a:lnTlToBr>
                      <a:noFill/>
                    </a:lnTlToBr>
                    <a:lnBlToTr>
                      <a:noFill/>
                    </a:lnBlToTr>
                    <a:noFill/>
                  </a:tcPr>
                </a:tc>
                <a:tc>
                  <a:txBody>
                    <a:bodyPr/>
                    <a:p>
                      <a:pPr algn="ctr">
                        <a:buNone/>
                      </a:pPr>
                      <a:r>
                        <a:rPr lang="en-US" altLang="zh-CN" sz="1000" b="0">
                          <a:solidFill>
                            <a:srgbClr val="000000"/>
                          </a:solidFill>
                          <a:latin typeface="思源黑体 CN" panose="020B0400000000000000" charset="-122"/>
                          <a:ea typeface="思源黑体 CN" panose="020B0400000000000000" charset="-122"/>
                          <a:cs typeface="宋体" panose="02010600030101010101" pitchFamily="2" charset="-122"/>
                        </a:rPr>
                        <a:t>2018/3/26</a:t>
                      </a:r>
                      <a:endParaRPr lang="en-US" altLang="zh-CN" sz="1000" b="0">
                        <a:solidFill>
                          <a:srgbClr val="000000"/>
                        </a:solidFill>
                        <a:latin typeface="思源黑体 CN" panose="020B0400000000000000" charset="-122"/>
                        <a:ea typeface="思源黑体 CN" panose="020B0400000000000000" charset="-122"/>
                        <a:cs typeface="宋体" panose="02010600030101010101" pitchFamily="2" charset="-122"/>
                      </a:endParaRPr>
                    </a:p>
                  </a:txBody>
                  <a:tcPr marL="0" marR="0" marT="0" marB="0" vert="horz" anchor="ctr">
                    <a:lnL w="6350">
                      <a:solidFill>
                        <a:schemeClr val="bg1">
                          <a:lumMod val="85000"/>
                        </a:schemeClr>
                      </a:solidFill>
                      <a:prstDash val="solid"/>
                    </a:lnL>
                    <a:lnR w="6350">
                      <a:solidFill>
                        <a:schemeClr val="bg1">
                          <a:lumMod val="85000"/>
                        </a:schemeClr>
                      </a:solidFill>
                      <a:prstDash val="solid"/>
                    </a:lnR>
                    <a:lnT w="6350">
                      <a:solidFill>
                        <a:schemeClr val="bg1">
                          <a:lumMod val="85000"/>
                        </a:schemeClr>
                      </a:solidFill>
                      <a:prstDash val="solid"/>
                    </a:lnT>
                    <a:lnB w="6350">
                      <a:solidFill>
                        <a:schemeClr val="bg1">
                          <a:lumMod val="85000"/>
                        </a:schemeClr>
                      </a:solidFill>
                      <a:prstDash val="solid"/>
                    </a:lnB>
                    <a:lnTlToBr>
                      <a:noFill/>
                    </a:lnTlToBr>
                    <a:lnBlToTr>
                      <a:noFill/>
                    </a:lnBlToTr>
                    <a:noFill/>
                  </a:tcPr>
                </a:tc>
                <a:tc>
                  <a:txBody>
                    <a:bodyPr/>
                    <a:p>
                      <a:pPr algn="ctr">
                        <a:buNone/>
                      </a:pPr>
                      <a:r>
                        <a:rPr lang="en-US" altLang="zh-CN" sz="1000" b="0">
                          <a:solidFill>
                            <a:srgbClr val="000000"/>
                          </a:solidFill>
                          <a:latin typeface="思源黑体 CN" panose="020B0400000000000000" charset="-122"/>
                          <a:ea typeface="思源黑体 CN" panose="020B0400000000000000" charset="-122"/>
                          <a:cs typeface="宋体" panose="02010600030101010101" pitchFamily="2" charset="-122"/>
                        </a:rPr>
                        <a:t>2018/3/30</a:t>
                      </a:r>
                      <a:endParaRPr lang="en-US" altLang="zh-CN" sz="1000" b="0">
                        <a:solidFill>
                          <a:srgbClr val="000000"/>
                        </a:solidFill>
                        <a:latin typeface="思源黑体 CN" panose="020B0400000000000000" charset="-122"/>
                        <a:ea typeface="思源黑体 CN" panose="020B0400000000000000" charset="-122"/>
                        <a:cs typeface="宋体" panose="02010600030101010101" pitchFamily="2" charset="-122"/>
                      </a:endParaRPr>
                    </a:p>
                  </a:txBody>
                  <a:tcPr marL="0" marR="0" marT="0" marB="0" vert="horz" anchor="ctr">
                    <a:lnL w="6350">
                      <a:solidFill>
                        <a:schemeClr val="bg1">
                          <a:lumMod val="85000"/>
                        </a:schemeClr>
                      </a:solidFill>
                      <a:prstDash val="solid"/>
                    </a:lnL>
                    <a:lnR w="6350">
                      <a:solidFill>
                        <a:schemeClr val="bg1">
                          <a:lumMod val="85000"/>
                        </a:schemeClr>
                      </a:solidFill>
                      <a:prstDash val="solid"/>
                    </a:lnR>
                    <a:lnT w="6350">
                      <a:solidFill>
                        <a:schemeClr val="bg1">
                          <a:lumMod val="85000"/>
                        </a:schemeClr>
                      </a:solidFill>
                      <a:prstDash val="solid"/>
                    </a:lnT>
                    <a:lnB w="6350">
                      <a:solidFill>
                        <a:schemeClr val="bg1">
                          <a:lumMod val="85000"/>
                        </a:schemeClr>
                      </a:solidFill>
                      <a:prstDash val="solid"/>
                    </a:lnB>
                    <a:lnTlToBr>
                      <a:noFill/>
                    </a:lnTlToBr>
                    <a:lnBlToTr>
                      <a:noFill/>
                    </a:lnBlToTr>
                    <a:noFill/>
                  </a:tcPr>
                </a:tc>
                <a:tc>
                  <a:txBody>
                    <a:bodyPr/>
                    <a:p>
                      <a:pPr algn="ctr">
                        <a:buNone/>
                      </a:pPr>
                      <a:r>
                        <a:rPr lang="en-US" altLang="zh-CN" sz="1000" b="0">
                          <a:solidFill>
                            <a:srgbClr val="000000"/>
                          </a:solidFill>
                          <a:latin typeface="思源黑体 CN" panose="020B0400000000000000" charset="-122"/>
                          <a:ea typeface="思源黑体 CN" panose="020B0400000000000000" charset="-122"/>
                          <a:cs typeface="宋体" panose="02010600030101010101" pitchFamily="2" charset="-122"/>
                        </a:rPr>
                        <a:t>2</a:t>
                      </a:r>
                      <a:endParaRPr lang="en-US" altLang="zh-CN" sz="1000" b="0">
                        <a:solidFill>
                          <a:srgbClr val="000000"/>
                        </a:solidFill>
                        <a:latin typeface="思源黑体 CN" panose="020B0400000000000000" charset="-122"/>
                        <a:ea typeface="思源黑体 CN" panose="020B0400000000000000" charset="-122"/>
                        <a:cs typeface="宋体" panose="02010600030101010101" pitchFamily="2" charset="-122"/>
                      </a:endParaRPr>
                    </a:p>
                  </a:txBody>
                  <a:tcPr marL="0" marR="0" marT="0" marB="0" vert="horz" anchor="ctr">
                    <a:lnL w="6350">
                      <a:solidFill>
                        <a:schemeClr val="bg1">
                          <a:lumMod val="85000"/>
                        </a:schemeClr>
                      </a:solidFill>
                      <a:prstDash val="solid"/>
                    </a:lnL>
                    <a:lnR w="6350">
                      <a:solidFill>
                        <a:schemeClr val="bg1">
                          <a:lumMod val="85000"/>
                        </a:schemeClr>
                      </a:solidFill>
                      <a:prstDash val="solid"/>
                    </a:lnR>
                    <a:lnT w="6350">
                      <a:solidFill>
                        <a:schemeClr val="bg1">
                          <a:lumMod val="85000"/>
                        </a:schemeClr>
                      </a:solidFill>
                      <a:prstDash val="solid"/>
                    </a:lnT>
                    <a:lnB w="6350">
                      <a:solidFill>
                        <a:schemeClr val="bg1">
                          <a:lumMod val="85000"/>
                        </a:schemeClr>
                      </a:solidFill>
                      <a:prstDash val="solid"/>
                    </a:lnB>
                    <a:lnTlToBr>
                      <a:noFill/>
                    </a:lnTlToBr>
                    <a:lnBlToTr>
                      <a:noFill/>
                    </a:lnBlToTr>
                    <a:noFill/>
                  </a:tcPr>
                </a:tc>
                <a:tc>
                  <a:txBody>
                    <a:bodyPr/>
                    <a:p>
                      <a:pPr algn="ctr">
                        <a:buNone/>
                      </a:pPr>
                      <a:r>
                        <a:rPr lang="zh-CN" altLang="en-US" sz="1000" b="0">
                          <a:solidFill>
                            <a:srgbClr val="000000"/>
                          </a:solidFill>
                          <a:latin typeface="思源黑体 CN" panose="020B0400000000000000" charset="-122"/>
                          <a:ea typeface="思源黑体 CN" panose="020B0400000000000000" charset="-122"/>
                          <a:cs typeface="宋体" panose="02010600030101010101" pitchFamily="2" charset="-122"/>
                        </a:rPr>
                        <a:t>已完成</a:t>
                      </a:r>
                      <a:endParaRPr lang="zh-CN" altLang="en-US" sz="1000" b="0">
                        <a:solidFill>
                          <a:srgbClr val="000000"/>
                        </a:solidFill>
                        <a:latin typeface="思源黑体 CN" panose="020B0400000000000000" charset="-122"/>
                        <a:ea typeface="思源黑体 CN" panose="020B0400000000000000" charset="-122"/>
                        <a:cs typeface="宋体" panose="02010600030101010101" pitchFamily="2" charset="-122"/>
                      </a:endParaRPr>
                    </a:p>
                  </a:txBody>
                  <a:tcPr marL="0" marR="0" marT="0" marB="0" vert="horz" anchor="ctr">
                    <a:lnL w="6350">
                      <a:solidFill>
                        <a:schemeClr val="bg1">
                          <a:lumMod val="85000"/>
                        </a:schemeClr>
                      </a:solidFill>
                      <a:prstDash val="solid"/>
                    </a:lnL>
                    <a:lnR w="6350">
                      <a:solidFill>
                        <a:schemeClr val="bg1">
                          <a:lumMod val="85000"/>
                        </a:schemeClr>
                      </a:solidFill>
                      <a:prstDash val="solid"/>
                    </a:lnR>
                    <a:lnT w="6350">
                      <a:solidFill>
                        <a:schemeClr val="bg1">
                          <a:lumMod val="85000"/>
                        </a:schemeClr>
                      </a:solidFill>
                      <a:prstDash val="solid"/>
                    </a:lnT>
                    <a:lnB w="6350">
                      <a:solidFill>
                        <a:schemeClr val="bg1">
                          <a:lumMod val="85000"/>
                        </a:schemeClr>
                      </a:solidFill>
                      <a:prstDash val="solid"/>
                    </a:lnB>
                    <a:lnTlToBr>
                      <a:noFill/>
                    </a:lnTlToBr>
                    <a:lnBlToTr>
                      <a:noFill/>
                    </a:lnBlToTr>
                    <a:noFill/>
                  </a:tcPr>
                </a:tc>
                <a:tc gridSpan="2">
                  <a:txBody>
                    <a:bodyPr/>
                    <a:p>
                      <a:pPr algn="ctr">
                        <a:buNone/>
                      </a:pPr>
                      <a:r>
                        <a:rPr lang="zh-CN" altLang="en-US" sz="1000" b="0">
                          <a:solidFill>
                            <a:schemeClr val="accent1"/>
                          </a:solidFill>
                          <a:latin typeface="思源黑体 CN" panose="020B0400000000000000" charset="-122"/>
                          <a:ea typeface="思源黑体 CN" panose="020B0400000000000000" charset="-122"/>
                          <a:cs typeface="宋体" panose="02010600030101010101" pitchFamily="2" charset="-122"/>
                        </a:rPr>
                        <a:t>查看    操作日志    下载合同</a:t>
                      </a:r>
                      <a:endParaRPr lang="zh-CN" altLang="en-US" sz="1000" b="0">
                        <a:solidFill>
                          <a:schemeClr val="accent1"/>
                        </a:solidFill>
                        <a:latin typeface="思源黑体 CN" panose="020B0400000000000000" charset="-122"/>
                        <a:ea typeface="思源黑体 CN" panose="020B0400000000000000" charset="-122"/>
                        <a:cs typeface="宋体" panose="02010600030101010101" pitchFamily="2" charset="-122"/>
                      </a:endParaRPr>
                    </a:p>
                  </a:txBody>
                  <a:tcPr marL="0" marR="0" marT="0" marB="0" vert="horz" anchor="ctr">
                    <a:lnL w="6350">
                      <a:solidFill>
                        <a:schemeClr val="bg1">
                          <a:lumMod val="85000"/>
                        </a:schemeClr>
                      </a:solidFill>
                      <a:prstDash val="solid"/>
                    </a:lnL>
                    <a:lnR w="6350">
                      <a:solidFill>
                        <a:schemeClr val="bg1">
                          <a:lumMod val="85000"/>
                        </a:schemeClr>
                      </a:solidFill>
                      <a:prstDash val="solid"/>
                    </a:lnR>
                    <a:lnT w="6350">
                      <a:solidFill>
                        <a:schemeClr val="bg1">
                          <a:lumMod val="85000"/>
                        </a:schemeClr>
                      </a:solidFill>
                      <a:prstDash val="solid"/>
                    </a:lnT>
                    <a:lnB w="6350">
                      <a:solidFill>
                        <a:schemeClr val="bg1">
                          <a:lumMod val="85000"/>
                        </a:schemeClr>
                      </a:solidFill>
                      <a:prstDash val="solid"/>
                    </a:lnB>
                    <a:lnTlToBr>
                      <a:noFill/>
                    </a:lnTlToBr>
                    <a:lnBlToTr>
                      <a:noFill/>
                    </a:lnBlToTr>
                    <a:noFill/>
                  </a:tcPr>
                </a:tc>
                <a:tc hMerge="1">
                  <a:tcPr marL="0" marR="0" marT="0" marB="0" vert="horz" anchor="ctr">
                    <a:lnL w="6350">
                      <a:solidFill>
                        <a:schemeClr val="bg1">
                          <a:lumMod val="65000"/>
                        </a:schemeClr>
                      </a:solidFill>
                      <a:prstDash val="solid"/>
                    </a:lnL>
                    <a:lnR w="6350">
                      <a:solidFill>
                        <a:schemeClr val="bg1">
                          <a:lumMod val="85000"/>
                        </a:schemeClr>
                      </a:solidFill>
                      <a:prstDash val="solid"/>
                    </a:lnR>
                    <a:lnT w="6350">
                      <a:solidFill>
                        <a:schemeClr val="bg1">
                          <a:lumMod val="85000"/>
                        </a:schemeClr>
                      </a:solidFill>
                      <a:prstDash val="solid"/>
                    </a:lnT>
                    <a:lnB w="6350">
                      <a:solidFill>
                        <a:schemeClr val="bg1">
                          <a:lumMod val="85000"/>
                        </a:schemeClr>
                      </a:solidFill>
                      <a:prstDash val="solid"/>
                    </a:lnB>
                    <a:lnTlToBr>
                      <a:noFill/>
                    </a:lnTlToBr>
                    <a:lnBlToTr>
                      <a:noFill/>
                    </a:lnBlToTr>
                    <a:noFill/>
                  </a:tcPr>
                </a:tc>
              </a:tr>
            </a:tbl>
          </a:graphicData>
        </a:graphic>
      </p:graphicFrame>
      <p:sp>
        <p:nvSpPr>
          <p:cNvPr id="15" name="矩形 14"/>
          <p:cNvSpPr/>
          <p:nvPr/>
        </p:nvSpPr>
        <p:spPr>
          <a:xfrm>
            <a:off x="10887710" y="2590800"/>
            <a:ext cx="603250" cy="301625"/>
          </a:xfrm>
          <a:prstGeom prst="rect">
            <a:avLst/>
          </a:prstGeom>
          <a:solidFill>
            <a:schemeClr val="accent1">
              <a:alpha val="5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12" name="等腰三角形 11"/>
          <p:cNvSpPr/>
          <p:nvPr/>
        </p:nvSpPr>
        <p:spPr>
          <a:xfrm rot="10800000">
            <a:off x="7141210" y="2916555"/>
            <a:ext cx="142875" cy="142875"/>
          </a:xfrm>
          <a:prstGeom prst="triangl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13" name="流程图: 联系 12"/>
          <p:cNvSpPr/>
          <p:nvPr/>
        </p:nvSpPr>
        <p:spPr>
          <a:xfrm>
            <a:off x="10935335" y="2662555"/>
            <a:ext cx="158750" cy="158750"/>
          </a:xfrm>
          <a:prstGeom prst="flowChartConnector">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cxnSp>
        <p:nvCxnSpPr>
          <p:cNvPr id="14" name="直接箭头连接符 13"/>
          <p:cNvCxnSpPr/>
          <p:nvPr/>
        </p:nvCxnSpPr>
        <p:spPr>
          <a:xfrm>
            <a:off x="9506585" y="3913505"/>
            <a:ext cx="0" cy="714375"/>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2" name="矩形 1"/>
          <p:cNvSpPr/>
          <p:nvPr/>
        </p:nvSpPr>
        <p:spPr>
          <a:xfrm>
            <a:off x="9120505" y="2960370"/>
            <a:ext cx="774065" cy="967105"/>
          </a:xfrm>
          <a:prstGeom prst="rect">
            <a:avLst/>
          </a:prstGeom>
          <a:noFill/>
          <a:ln w="28575">
            <a:solidFill>
              <a:srgbClr val="FF0000"/>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blipFill rotWithShape="1">
          <a:blip r:embed="rId1"/>
          <a:stretch>
            <a:fillRect/>
          </a:stretch>
        </a:blipFill>
        <a:effectLst/>
      </p:bgPr>
    </p:bg>
    <p:spTree>
      <p:nvGrpSpPr>
        <p:cNvPr id="1" name=""/>
        <p:cNvGrpSpPr/>
        <p:nvPr/>
      </p:nvGrpSpPr>
      <p:grpSpPr/>
      <p:sp>
        <p:nvSpPr>
          <p:cNvPr id="20482" name="矩形 6"/>
          <p:cNvSpPr/>
          <p:nvPr/>
        </p:nvSpPr>
        <p:spPr>
          <a:xfrm>
            <a:off x="3619500" y="-7937"/>
            <a:ext cx="4953000" cy="719137"/>
          </a:xfrm>
          <a:prstGeom prst="rect">
            <a:avLst/>
          </a:prstGeom>
          <a:solidFill>
            <a:srgbClr val="1CAEBC"/>
          </a:solidFill>
          <a:ln w="12700">
            <a:noFill/>
          </a:ln>
        </p:spPr>
        <p:txBody>
          <a:bodyPr anchor="ctr"/>
          <a:p>
            <a:pPr algn="ctr">
              <a:lnSpc>
                <a:spcPct val="100000"/>
              </a:lnSpc>
            </a:pPr>
            <a:endParaRPr>
              <a:solidFill>
                <a:srgbClr val="FFFFFF"/>
              </a:solidFill>
              <a:latin typeface="宋体" panose="02010600030101010101" pitchFamily="2" charset="-122"/>
              <a:ea typeface="宋体" panose="02010600030101010101" pitchFamily="2" charset="-122"/>
              <a:sym typeface="宋体" panose="02010600030101010101" pitchFamily="2" charset="-122"/>
            </a:endParaRPr>
          </a:p>
        </p:txBody>
      </p:sp>
      <p:sp>
        <p:nvSpPr>
          <p:cNvPr id="20483" name="文本框 7"/>
          <p:cNvSpPr/>
          <p:nvPr/>
        </p:nvSpPr>
        <p:spPr>
          <a:xfrm>
            <a:off x="3759200" y="90488"/>
            <a:ext cx="4673600" cy="522287"/>
          </a:xfrm>
          <a:prstGeom prst="rect">
            <a:avLst/>
          </a:prstGeom>
          <a:noFill/>
          <a:ln w="9525">
            <a:noFill/>
          </a:ln>
        </p:spPr>
        <p:txBody>
          <a:bodyPr wrap="square">
            <a:spAutoFit/>
          </a:bodyPr>
          <a:p>
            <a:pPr algn="ctr">
              <a:lnSpc>
                <a:spcPct val="100000"/>
              </a:lnSpc>
            </a:pPr>
            <a:r>
              <a:rPr lang="zh-CN" altLang="en-US" sz="2800" dirty="0">
                <a:solidFill>
                  <a:schemeClr val="bg1"/>
                </a:solidFill>
                <a:latin typeface="思源黑体 CN" panose="020B0400000000000000" charset="-122"/>
                <a:ea typeface="思源黑体 CN" panose="020B0400000000000000" charset="-122"/>
                <a:sym typeface="思源黑体 CN" panose="020B0400000000000000" charset="-122"/>
              </a:rPr>
              <a:t>云签约签章样式与CA签署</a:t>
            </a:r>
            <a:endParaRPr lang="zh-CN" altLang="en-US" dirty="0">
              <a:ea typeface="宋体" panose="02010600030101010101" pitchFamily="2" charset="-122"/>
            </a:endParaRPr>
          </a:p>
        </p:txBody>
      </p:sp>
      <p:pic>
        <p:nvPicPr>
          <p:cNvPr id="20484" name="图片 28"/>
          <p:cNvPicPr>
            <a:picLocks noChangeAspect="1"/>
          </p:cNvPicPr>
          <p:nvPr/>
        </p:nvPicPr>
        <p:blipFill>
          <a:blip r:embed="rId2"/>
          <a:srcRect t="4539"/>
          <a:stretch>
            <a:fillRect/>
          </a:stretch>
        </p:blipFill>
        <p:spPr>
          <a:xfrm>
            <a:off x="981075" y="1089025"/>
            <a:ext cx="5840413" cy="2930525"/>
          </a:xfrm>
          <a:prstGeom prst="rect">
            <a:avLst/>
          </a:prstGeom>
          <a:noFill/>
          <a:ln w="9525" cap="flat" cmpd="sng">
            <a:solidFill>
              <a:srgbClr val="BFBFBF"/>
            </a:solidFill>
            <a:prstDash val="solid"/>
            <a:miter/>
            <a:headEnd type="none" w="med" len="med"/>
            <a:tailEnd type="none" w="med" len="med"/>
          </a:ln>
        </p:spPr>
      </p:pic>
      <p:pic>
        <p:nvPicPr>
          <p:cNvPr id="20485" name="图片 26"/>
          <p:cNvPicPr>
            <a:picLocks noChangeAspect="1"/>
          </p:cNvPicPr>
          <p:nvPr/>
        </p:nvPicPr>
        <p:blipFill>
          <a:blip r:embed="rId3"/>
          <a:srcRect l="969"/>
          <a:stretch>
            <a:fillRect/>
          </a:stretch>
        </p:blipFill>
        <p:spPr>
          <a:xfrm>
            <a:off x="981075" y="4238625"/>
            <a:ext cx="3016250" cy="2225675"/>
          </a:xfrm>
          <a:prstGeom prst="rect">
            <a:avLst/>
          </a:prstGeom>
          <a:noFill/>
          <a:ln w="9525" cap="flat" cmpd="sng">
            <a:solidFill>
              <a:srgbClr val="BFBFBF"/>
            </a:solidFill>
            <a:prstDash val="solid"/>
            <a:miter/>
            <a:headEnd type="none" w="med" len="med"/>
            <a:tailEnd type="none" w="med" len="med"/>
          </a:ln>
        </p:spPr>
      </p:pic>
      <p:pic>
        <p:nvPicPr>
          <p:cNvPr id="20486" name="图片 27"/>
          <p:cNvPicPr>
            <a:picLocks noChangeAspect="1"/>
          </p:cNvPicPr>
          <p:nvPr/>
        </p:nvPicPr>
        <p:blipFill>
          <a:blip r:embed="rId4"/>
          <a:stretch>
            <a:fillRect/>
          </a:stretch>
        </p:blipFill>
        <p:spPr>
          <a:xfrm>
            <a:off x="4629150" y="4225925"/>
            <a:ext cx="2800350" cy="2238375"/>
          </a:xfrm>
          <a:prstGeom prst="rect">
            <a:avLst/>
          </a:prstGeom>
          <a:noFill/>
          <a:ln w="9525" cap="flat" cmpd="sng">
            <a:solidFill>
              <a:srgbClr val="BFBFBF"/>
            </a:solidFill>
            <a:prstDash val="solid"/>
            <a:miter/>
            <a:headEnd type="none" w="med" len="med"/>
            <a:tailEnd type="none" w="med" len="med"/>
          </a:ln>
        </p:spPr>
      </p:pic>
      <p:pic>
        <p:nvPicPr>
          <p:cNvPr id="20487" name="图片 29"/>
          <p:cNvPicPr>
            <a:picLocks noChangeAspect="1"/>
          </p:cNvPicPr>
          <p:nvPr/>
        </p:nvPicPr>
        <p:blipFill>
          <a:blip r:embed="rId5"/>
          <a:srcRect l="763"/>
          <a:stretch>
            <a:fillRect/>
          </a:stretch>
        </p:blipFill>
        <p:spPr>
          <a:xfrm>
            <a:off x="7118350" y="1077913"/>
            <a:ext cx="3911600" cy="2928937"/>
          </a:xfrm>
          <a:prstGeom prst="rect">
            <a:avLst/>
          </a:prstGeom>
          <a:noFill/>
          <a:ln w="9525" cap="flat" cmpd="sng">
            <a:solidFill>
              <a:srgbClr val="BFBFBF"/>
            </a:solidFill>
            <a:prstDash val="solid"/>
            <a:miter/>
            <a:headEnd type="none" w="med" len="med"/>
            <a:tailEnd type="none" w="med" len="med"/>
          </a:ln>
        </p:spPr>
      </p:pic>
      <p:pic>
        <p:nvPicPr>
          <p:cNvPr id="20488" name="图片 30"/>
          <p:cNvPicPr>
            <a:picLocks noChangeAspect="1"/>
          </p:cNvPicPr>
          <p:nvPr/>
        </p:nvPicPr>
        <p:blipFill>
          <a:blip r:embed="rId6"/>
          <a:stretch>
            <a:fillRect/>
          </a:stretch>
        </p:blipFill>
        <p:spPr>
          <a:xfrm>
            <a:off x="8143875" y="4224338"/>
            <a:ext cx="2886075" cy="2239962"/>
          </a:xfrm>
          <a:prstGeom prst="rect">
            <a:avLst/>
          </a:prstGeom>
          <a:noFill/>
          <a:ln w="9525" cap="flat" cmpd="sng">
            <a:solidFill>
              <a:srgbClr val="BFBFBF"/>
            </a:solidFill>
            <a:prstDash val="solid"/>
            <a:miter/>
            <a:headEnd type="none" w="med" len="med"/>
            <a:tailEnd type="none" w="med" len="med"/>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blipFill rotWithShape="1">
          <a:blip r:embed="rId1"/>
          <a:stretch>
            <a:fillRect/>
          </a:stretch>
        </a:blipFill>
        <a:effectLst/>
      </p:bgPr>
    </p:bg>
    <p:spTree>
      <p:nvGrpSpPr>
        <p:cNvPr id="1" name=""/>
        <p:cNvGrpSpPr/>
        <p:nvPr/>
      </p:nvGrpSpPr>
      <p:grpSpPr/>
      <p:sp>
        <p:nvSpPr>
          <p:cNvPr id="21506" name="矩形 6"/>
          <p:cNvSpPr/>
          <p:nvPr/>
        </p:nvSpPr>
        <p:spPr>
          <a:xfrm>
            <a:off x="3619500" y="-7937"/>
            <a:ext cx="4953000" cy="719137"/>
          </a:xfrm>
          <a:prstGeom prst="rect">
            <a:avLst/>
          </a:prstGeom>
          <a:solidFill>
            <a:srgbClr val="1CAEBC"/>
          </a:solidFill>
          <a:ln w="12700">
            <a:noFill/>
          </a:ln>
        </p:spPr>
        <p:txBody>
          <a:bodyPr anchor="ctr"/>
          <a:p>
            <a:pPr algn="ctr">
              <a:lnSpc>
                <a:spcPct val="100000"/>
              </a:lnSpc>
            </a:pPr>
            <a:endParaRPr>
              <a:solidFill>
                <a:srgbClr val="FFFFFF"/>
              </a:solidFill>
              <a:latin typeface="宋体" panose="02010600030101010101" pitchFamily="2" charset="-122"/>
              <a:ea typeface="宋体" panose="02010600030101010101" pitchFamily="2" charset="-122"/>
              <a:sym typeface="宋体" panose="02010600030101010101" pitchFamily="2" charset="-122"/>
            </a:endParaRPr>
          </a:p>
        </p:txBody>
      </p:sp>
      <p:sp>
        <p:nvSpPr>
          <p:cNvPr id="21507" name="文本框 7"/>
          <p:cNvSpPr/>
          <p:nvPr/>
        </p:nvSpPr>
        <p:spPr>
          <a:xfrm>
            <a:off x="3759200" y="90488"/>
            <a:ext cx="4673600" cy="522287"/>
          </a:xfrm>
          <a:prstGeom prst="rect">
            <a:avLst/>
          </a:prstGeom>
          <a:noFill/>
          <a:ln w="9525">
            <a:noFill/>
          </a:ln>
        </p:spPr>
        <p:txBody>
          <a:bodyPr wrap="square">
            <a:spAutoFit/>
          </a:bodyPr>
          <a:p>
            <a:pPr algn="ctr">
              <a:lnSpc>
                <a:spcPct val="100000"/>
              </a:lnSpc>
            </a:pPr>
            <a:r>
              <a:rPr lang="zh-CN" altLang="en-US" sz="2800" dirty="0">
                <a:solidFill>
                  <a:schemeClr val="bg1"/>
                </a:solidFill>
                <a:latin typeface="思源黑体 CN" panose="020B0400000000000000" charset="-122"/>
                <a:ea typeface="思源黑体 CN" panose="020B0400000000000000" charset="-122"/>
                <a:sym typeface="思源黑体 CN" panose="020B0400000000000000" charset="-122"/>
              </a:rPr>
              <a:t>云签约售后</a:t>
            </a:r>
            <a:endParaRPr lang="zh-CN" altLang="en-US" dirty="0">
              <a:ea typeface="宋体" panose="02010600030101010101" pitchFamily="2" charset="-122"/>
            </a:endParaRPr>
          </a:p>
        </p:txBody>
      </p:sp>
      <p:pic>
        <p:nvPicPr>
          <p:cNvPr id="21508" name="图片 3"/>
          <p:cNvPicPr>
            <a:picLocks noChangeAspect="1"/>
          </p:cNvPicPr>
          <p:nvPr/>
        </p:nvPicPr>
        <p:blipFill>
          <a:blip r:embed="rId2"/>
          <a:stretch>
            <a:fillRect/>
          </a:stretch>
        </p:blipFill>
        <p:spPr>
          <a:xfrm>
            <a:off x="1535430" y="1792605"/>
            <a:ext cx="1387475" cy="1455738"/>
          </a:xfrm>
          <a:prstGeom prst="rect">
            <a:avLst/>
          </a:prstGeom>
          <a:noFill/>
          <a:ln w="9525">
            <a:noFill/>
          </a:ln>
        </p:spPr>
      </p:pic>
      <p:pic>
        <p:nvPicPr>
          <p:cNvPr id="21509" name="图片 4"/>
          <p:cNvPicPr>
            <a:picLocks noChangeAspect="1"/>
          </p:cNvPicPr>
          <p:nvPr/>
        </p:nvPicPr>
        <p:blipFill>
          <a:blip r:embed="rId3"/>
          <a:stretch>
            <a:fillRect/>
          </a:stretch>
        </p:blipFill>
        <p:spPr>
          <a:xfrm>
            <a:off x="4277360" y="1792605"/>
            <a:ext cx="1208088" cy="1509713"/>
          </a:xfrm>
          <a:prstGeom prst="rect">
            <a:avLst/>
          </a:prstGeom>
          <a:noFill/>
          <a:ln w="9525">
            <a:noFill/>
          </a:ln>
        </p:spPr>
      </p:pic>
      <p:pic>
        <p:nvPicPr>
          <p:cNvPr id="21510" name="图片 5"/>
          <p:cNvPicPr>
            <a:picLocks noChangeAspect="1"/>
          </p:cNvPicPr>
          <p:nvPr/>
        </p:nvPicPr>
        <p:blipFill>
          <a:blip r:embed="rId4"/>
          <a:stretch>
            <a:fillRect/>
          </a:stretch>
        </p:blipFill>
        <p:spPr>
          <a:xfrm>
            <a:off x="6839585" y="1792605"/>
            <a:ext cx="1362075" cy="1577975"/>
          </a:xfrm>
          <a:prstGeom prst="rect">
            <a:avLst/>
          </a:prstGeom>
          <a:noFill/>
          <a:ln w="9525">
            <a:noFill/>
          </a:ln>
        </p:spPr>
      </p:pic>
      <p:pic>
        <p:nvPicPr>
          <p:cNvPr id="21511" name="图片 8"/>
          <p:cNvPicPr>
            <a:picLocks noChangeAspect="1"/>
          </p:cNvPicPr>
          <p:nvPr/>
        </p:nvPicPr>
        <p:blipFill>
          <a:blip r:embed="rId5"/>
          <a:stretch>
            <a:fillRect/>
          </a:stretch>
        </p:blipFill>
        <p:spPr>
          <a:xfrm>
            <a:off x="9556115" y="1842135"/>
            <a:ext cx="1462088" cy="1460500"/>
          </a:xfrm>
          <a:prstGeom prst="rect">
            <a:avLst/>
          </a:prstGeom>
          <a:noFill/>
          <a:ln w="9525">
            <a:noFill/>
          </a:ln>
        </p:spPr>
      </p:pic>
      <p:sp>
        <p:nvSpPr>
          <p:cNvPr id="21512" name="文本框 22537"/>
          <p:cNvSpPr/>
          <p:nvPr/>
        </p:nvSpPr>
        <p:spPr>
          <a:xfrm>
            <a:off x="1941513" y="3797300"/>
            <a:ext cx="8488362" cy="1844675"/>
          </a:xfrm>
          <a:prstGeom prst="rect">
            <a:avLst/>
          </a:prstGeom>
          <a:noFill/>
          <a:ln w="9525">
            <a:noFill/>
          </a:ln>
        </p:spPr>
        <p:txBody>
          <a:bodyPr wrap="square" anchor="t">
            <a:spAutoFit/>
          </a:bodyPr>
          <a:p>
            <a:pPr algn="ctr">
              <a:lnSpc>
                <a:spcPct val="150000"/>
              </a:lnSpc>
            </a:pPr>
            <a:r>
              <a:rPr lang="zh-CN" altLang="en-US" sz="2000" dirty="0">
                <a:solidFill>
                  <a:srgbClr val="000000"/>
                </a:solidFill>
                <a:latin typeface="微软雅黑" panose="020B0503020204020204" charset="-122"/>
                <a:ea typeface="微软雅黑" panose="020B0503020204020204" charset="-122"/>
                <a:sym typeface="微软雅黑" panose="020B0503020204020204" charset="-122"/>
              </a:rPr>
              <a:t>云签约系统售后服务</a:t>
            </a:r>
            <a:endParaRPr lang="zh-CN" altLang="en-US" sz="1400" dirty="0">
              <a:solidFill>
                <a:srgbClr val="000000"/>
              </a:solidFill>
              <a:latin typeface="微软雅黑" panose="020B0503020204020204" charset="-122"/>
              <a:ea typeface="微软雅黑" panose="020B0503020204020204" charset="-122"/>
              <a:sym typeface="微软雅黑" panose="020B0503020204020204" charset="-122"/>
            </a:endParaRPr>
          </a:p>
          <a:p>
            <a:pPr>
              <a:lnSpc>
                <a:spcPct val="150000"/>
              </a:lnSpc>
            </a:pPr>
            <a:endParaRPr lang="zh-CN" altLang="en-US" sz="1400" dirty="0">
              <a:solidFill>
                <a:srgbClr val="000000"/>
              </a:solidFill>
              <a:latin typeface="微软雅黑" panose="020B0503020204020204" charset="-122"/>
              <a:ea typeface="微软雅黑" panose="020B0503020204020204" charset="-122"/>
              <a:sym typeface="微软雅黑" panose="020B0503020204020204" charset="-122"/>
            </a:endParaRPr>
          </a:p>
          <a:p>
            <a:pPr>
              <a:lnSpc>
                <a:spcPct val="150000"/>
              </a:lnSpc>
            </a:pPr>
            <a:r>
              <a:rPr lang="zh-CN" altLang="en-US" sz="1400" dirty="0">
                <a:solidFill>
                  <a:schemeClr val="tx1"/>
                </a:solidFill>
                <a:latin typeface="微软雅黑" panose="020B0503020204020204" charset="-122"/>
                <a:ea typeface="微软雅黑" panose="020B0503020204020204" charset="-122"/>
                <a:sym typeface="微软雅黑" panose="020B0503020204020204" charset="-122"/>
              </a:rPr>
              <a:t>1. 为保障云签约平台电子签约功能的体验流程与稳定，爱人资严格按标准化服务流程进行客户服务；</a:t>
            </a:r>
            <a:endParaRPr lang="zh-CN" altLang="en-US" sz="1400" dirty="0">
              <a:solidFill>
                <a:schemeClr val="tx1"/>
              </a:solidFill>
              <a:latin typeface="微软雅黑" panose="020B0503020204020204" charset="-122"/>
              <a:ea typeface="微软雅黑" panose="020B0503020204020204" charset="-122"/>
              <a:sym typeface="微软雅黑" panose="020B0503020204020204" charset="-122"/>
            </a:endParaRPr>
          </a:p>
          <a:p>
            <a:pPr>
              <a:lnSpc>
                <a:spcPct val="150000"/>
              </a:lnSpc>
            </a:pPr>
            <a:r>
              <a:rPr lang="zh-CN" altLang="en-US" sz="1400" dirty="0">
                <a:solidFill>
                  <a:schemeClr val="tx1"/>
                </a:solidFill>
                <a:latin typeface="微软雅黑" panose="020B0503020204020204" charset="-122"/>
                <a:ea typeface="微软雅黑" panose="020B0503020204020204" charset="-122"/>
                <a:sym typeface="微软雅黑" panose="020B0503020204020204" charset="-122"/>
              </a:rPr>
              <a:t>2. 将通过及时</a:t>
            </a:r>
            <a:r>
              <a:rPr lang="zh-CN" altLang="en-US" sz="1400" b="1" dirty="0">
                <a:solidFill>
                  <a:schemeClr val="tx1"/>
                </a:solidFill>
                <a:latin typeface="微软雅黑" panose="020B0503020204020204" charset="-122"/>
                <a:ea typeface="微软雅黑" panose="020B0503020204020204" charset="-122"/>
                <a:sym typeface="微软雅黑" panose="020B0503020204020204" charset="-122"/>
              </a:rPr>
              <a:t>电话沟通、远程协助工具、上门协助</a:t>
            </a:r>
            <a:r>
              <a:rPr lang="zh-CN" altLang="en-US" sz="1400" dirty="0">
                <a:solidFill>
                  <a:schemeClr val="tx1"/>
                </a:solidFill>
                <a:latin typeface="微软雅黑" panose="020B0503020204020204" charset="-122"/>
                <a:ea typeface="微软雅黑" panose="020B0503020204020204" charset="-122"/>
                <a:sym typeface="微软雅黑" panose="020B0503020204020204" charset="-122"/>
              </a:rPr>
              <a:t>等多种受理方式，提供</a:t>
            </a:r>
            <a:r>
              <a:rPr lang="en-US" altLang="x-none" sz="1400" dirty="0">
                <a:solidFill>
                  <a:schemeClr val="tx1"/>
                </a:solidFill>
                <a:latin typeface="微软雅黑" panose="020B0503020204020204" charset="-122"/>
                <a:ea typeface="微软雅黑" panose="020B0503020204020204" charset="-122"/>
                <a:sym typeface="微软雅黑" panose="020B0503020204020204" charset="-122"/>
              </a:rPr>
              <a:t>7*24</a:t>
            </a:r>
            <a:r>
              <a:rPr lang="zh-CN" altLang="en-US" sz="1400" dirty="0">
                <a:solidFill>
                  <a:schemeClr val="tx1"/>
                </a:solidFill>
                <a:latin typeface="微软雅黑" panose="020B0503020204020204" charset="-122"/>
                <a:ea typeface="微软雅黑" panose="020B0503020204020204" charset="-122"/>
                <a:sym typeface="微软雅黑" panose="020B0503020204020204" charset="-122"/>
              </a:rPr>
              <a:t>小时服务响应及售后处理。</a:t>
            </a:r>
            <a:endParaRPr lang="zh-CN" altLang="en-US" sz="1400" dirty="0">
              <a:solidFill>
                <a:srgbClr val="000000"/>
              </a:solidFill>
              <a:latin typeface="微软雅黑" panose="020B0503020204020204" charset="-122"/>
              <a:ea typeface="微软雅黑" panose="020B0503020204020204" charset="-122"/>
              <a:sym typeface="微软雅黑" panose="020B0503020204020204" charset="-122"/>
            </a:endParaRPr>
          </a:p>
          <a:p>
            <a:pPr>
              <a:lnSpc>
                <a:spcPct val="150000"/>
              </a:lnSpc>
            </a:pPr>
            <a:endParaRPr lang="zh-CN" altLang="en-US" sz="1400" dirty="0">
              <a:solidFill>
                <a:srgbClr val="000000"/>
              </a:solidFill>
              <a:latin typeface="微软雅黑" panose="020B0503020204020204" charset="-122"/>
              <a:ea typeface="微软雅黑" panose="020B0503020204020204" charset="-122"/>
              <a:sym typeface="微软雅黑" panose="020B0503020204020204" charset="-122"/>
            </a:endParaRPr>
          </a:p>
        </p:txBody>
      </p:sp>
      <p:sp>
        <p:nvSpPr>
          <p:cNvPr id="21513" name="直接连接符 9"/>
          <p:cNvSpPr/>
          <p:nvPr/>
        </p:nvSpPr>
        <p:spPr>
          <a:xfrm>
            <a:off x="2108200" y="4451350"/>
            <a:ext cx="8040688" cy="1588"/>
          </a:xfrm>
          <a:prstGeom prst="line">
            <a:avLst/>
          </a:prstGeom>
          <a:ln w="6350" cap="flat" cmpd="sng">
            <a:solidFill>
              <a:srgbClr val="BFBFBF"/>
            </a:solidFill>
            <a:prstDash val="solid"/>
            <a:bevel/>
            <a:headEnd type="none" w="med" len="med"/>
            <a:tailEnd type="none" w="med" len="med"/>
          </a:ln>
        </p:spPr>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rotWithShape="1">
          <a:blip r:embed="rId1"/>
          <a:stretch>
            <a:fillRect/>
          </a:stretch>
        </a:blipFill>
        <a:effectLst/>
      </p:bgPr>
    </p:bg>
    <p:spTree>
      <p:nvGrpSpPr>
        <p:cNvPr id="1" name=""/>
        <p:cNvGrpSpPr/>
        <p:nvPr/>
      </p:nvGrpSpPr>
      <p:grpSpPr/>
      <p:sp>
        <p:nvSpPr>
          <p:cNvPr id="22530" name="矩形 6"/>
          <p:cNvSpPr/>
          <p:nvPr/>
        </p:nvSpPr>
        <p:spPr>
          <a:xfrm>
            <a:off x="3619500" y="-7937"/>
            <a:ext cx="4953000" cy="719137"/>
          </a:xfrm>
          <a:prstGeom prst="rect">
            <a:avLst/>
          </a:prstGeom>
          <a:solidFill>
            <a:srgbClr val="1CAEBC"/>
          </a:solidFill>
          <a:ln w="12700">
            <a:noFill/>
          </a:ln>
        </p:spPr>
        <p:txBody>
          <a:bodyPr anchor="ctr"/>
          <a:p>
            <a:pPr algn="ctr">
              <a:lnSpc>
                <a:spcPct val="100000"/>
              </a:lnSpc>
            </a:pPr>
            <a:endParaRPr>
              <a:solidFill>
                <a:srgbClr val="FFFFFF"/>
              </a:solidFill>
              <a:latin typeface="宋体" panose="02010600030101010101" pitchFamily="2" charset="-122"/>
              <a:ea typeface="宋体" panose="02010600030101010101" pitchFamily="2" charset="-122"/>
              <a:sym typeface="宋体" panose="02010600030101010101" pitchFamily="2" charset="-122"/>
            </a:endParaRPr>
          </a:p>
        </p:txBody>
      </p:sp>
      <p:sp>
        <p:nvSpPr>
          <p:cNvPr id="22531" name="文本框 7"/>
          <p:cNvSpPr/>
          <p:nvPr/>
        </p:nvSpPr>
        <p:spPr>
          <a:xfrm>
            <a:off x="3759200" y="90488"/>
            <a:ext cx="4673600" cy="521970"/>
          </a:xfrm>
          <a:prstGeom prst="rect">
            <a:avLst/>
          </a:prstGeom>
          <a:noFill/>
          <a:ln w="9525">
            <a:noFill/>
          </a:ln>
        </p:spPr>
        <p:txBody>
          <a:bodyPr wrap="square">
            <a:spAutoFit/>
          </a:bodyPr>
          <a:p>
            <a:pPr algn="ctr">
              <a:lnSpc>
                <a:spcPct val="100000"/>
              </a:lnSpc>
            </a:pPr>
            <a:r>
              <a:rPr lang="zh-CN" altLang="en-US" sz="2800" dirty="0">
                <a:solidFill>
                  <a:schemeClr val="bg1"/>
                </a:solidFill>
                <a:latin typeface="思源黑体 CN" panose="020B0400000000000000" charset="-122"/>
                <a:ea typeface="思源黑体 CN" panose="020B0400000000000000" charset="-122"/>
                <a:sym typeface="思源黑体 CN" panose="020B0400000000000000" charset="-122"/>
              </a:rPr>
              <a:t>云签约区块链技术</a:t>
            </a:r>
            <a:endParaRPr lang="zh-CN" altLang="en-US" dirty="0">
              <a:ea typeface="宋体" panose="02010600030101010101" pitchFamily="2" charset="-122"/>
            </a:endParaRPr>
          </a:p>
        </p:txBody>
      </p:sp>
      <p:sp>
        <p:nvSpPr>
          <p:cNvPr id="4" name="圆角矩形 3"/>
          <p:cNvSpPr/>
          <p:nvPr/>
        </p:nvSpPr>
        <p:spPr>
          <a:xfrm>
            <a:off x="1379220" y="2011680"/>
            <a:ext cx="1366520" cy="508000"/>
          </a:xfrm>
          <a:prstGeom prst="roundRect">
            <a:avLst/>
          </a:prstGeom>
          <a:solidFill>
            <a:srgbClr val="C8F3C7"/>
          </a:solidFill>
          <a:ln>
            <a:solidFill>
              <a:srgbClr val="8AEA88"/>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5" name="圆角矩形 4"/>
          <p:cNvSpPr/>
          <p:nvPr/>
        </p:nvSpPr>
        <p:spPr>
          <a:xfrm>
            <a:off x="4975860" y="2011680"/>
            <a:ext cx="1366520" cy="508000"/>
          </a:xfrm>
          <a:prstGeom prst="roundRect">
            <a:avLst/>
          </a:prstGeom>
          <a:solidFill>
            <a:schemeClr val="accent5"/>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6" name="圆角矩形 5"/>
          <p:cNvSpPr/>
          <p:nvPr/>
        </p:nvSpPr>
        <p:spPr>
          <a:xfrm>
            <a:off x="8572500" y="2011680"/>
            <a:ext cx="1567180" cy="508000"/>
          </a:xfrm>
          <a:prstGeom prst="roundRect">
            <a:avLst/>
          </a:prstGeom>
          <a:solidFill>
            <a:schemeClr val="accent2">
              <a:lumMod val="20000"/>
              <a:lumOff val="80000"/>
            </a:schemeClr>
          </a:solidFill>
          <a:ln>
            <a:solidFill>
              <a:schemeClr val="accent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7" name="圆角矩形 6"/>
          <p:cNvSpPr/>
          <p:nvPr/>
        </p:nvSpPr>
        <p:spPr>
          <a:xfrm>
            <a:off x="10508615" y="1372235"/>
            <a:ext cx="1366520" cy="1779905"/>
          </a:xfrm>
          <a:prstGeom prst="roundRect">
            <a:avLst>
              <a:gd name="adj" fmla="val 12034"/>
            </a:avLst>
          </a:prstGeom>
          <a:solidFill>
            <a:schemeClr val="accent2">
              <a:lumMod val="20000"/>
              <a:lumOff val="80000"/>
            </a:schemeClr>
          </a:solidFill>
          <a:ln>
            <a:solidFill>
              <a:schemeClr val="accent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8" name="圆角矩形 7"/>
          <p:cNvSpPr/>
          <p:nvPr/>
        </p:nvSpPr>
        <p:spPr>
          <a:xfrm>
            <a:off x="4975860" y="4297680"/>
            <a:ext cx="2176145" cy="508000"/>
          </a:xfrm>
          <a:prstGeom prst="roundRect">
            <a:avLst/>
          </a:prstGeom>
          <a:solidFill>
            <a:srgbClr val="EBF9F9"/>
          </a:solidFill>
          <a:ln>
            <a:solidFill>
              <a:srgbClr val="1CADBB"/>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9" name="圆角矩形 8"/>
          <p:cNvSpPr/>
          <p:nvPr/>
        </p:nvSpPr>
        <p:spPr>
          <a:xfrm>
            <a:off x="958850" y="3932555"/>
            <a:ext cx="3415030" cy="1238250"/>
          </a:xfrm>
          <a:prstGeom prst="roundRect">
            <a:avLst>
              <a:gd name="adj" fmla="val 10256"/>
            </a:avLst>
          </a:prstGeom>
          <a:solidFill>
            <a:srgbClr val="EBF9F9"/>
          </a:solidFill>
          <a:ln>
            <a:solidFill>
              <a:srgbClr val="1CADBB"/>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10" name="圆角矩形 9"/>
          <p:cNvSpPr/>
          <p:nvPr/>
        </p:nvSpPr>
        <p:spPr>
          <a:xfrm>
            <a:off x="9905365" y="4297680"/>
            <a:ext cx="1969770" cy="508000"/>
          </a:xfrm>
          <a:prstGeom prst="roundRect">
            <a:avLst/>
          </a:prstGeom>
          <a:solidFill>
            <a:srgbClr val="C8F3F1"/>
          </a:solidFill>
          <a:ln>
            <a:solidFill>
              <a:srgbClr val="2DCCD9"/>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cxnSp>
        <p:nvCxnSpPr>
          <p:cNvPr id="11" name="直接箭头连接符 10"/>
          <p:cNvCxnSpPr>
            <a:stCxn id="4" idx="3"/>
            <a:endCxn id="5" idx="1"/>
          </p:cNvCxnSpPr>
          <p:nvPr/>
        </p:nvCxnSpPr>
        <p:spPr>
          <a:xfrm>
            <a:off x="2745740" y="2265680"/>
            <a:ext cx="2230120" cy="0"/>
          </a:xfrm>
          <a:prstGeom prst="straightConnector1">
            <a:avLst/>
          </a:prstGeom>
          <a:ln>
            <a:headEnd type="arrow"/>
            <a:tailEnd type="arrow"/>
          </a:ln>
        </p:spPr>
        <p:style>
          <a:lnRef idx="1">
            <a:schemeClr val="accent1"/>
          </a:lnRef>
          <a:fillRef idx="0">
            <a:schemeClr val="accent1"/>
          </a:fillRef>
          <a:effectRef idx="0">
            <a:schemeClr val="accent1"/>
          </a:effectRef>
          <a:fontRef idx="minor">
            <a:schemeClr val="tx1"/>
          </a:fontRef>
        </p:style>
      </p:cxnSp>
      <p:cxnSp>
        <p:nvCxnSpPr>
          <p:cNvPr id="12" name="直接箭头连接符 11"/>
          <p:cNvCxnSpPr/>
          <p:nvPr/>
        </p:nvCxnSpPr>
        <p:spPr>
          <a:xfrm>
            <a:off x="6342380" y="2154555"/>
            <a:ext cx="2244090"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3" name="直接箭头连接符 12"/>
          <p:cNvCxnSpPr/>
          <p:nvPr/>
        </p:nvCxnSpPr>
        <p:spPr>
          <a:xfrm flipH="1">
            <a:off x="6348730" y="2345055"/>
            <a:ext cx="2221865" cy="15875"/>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4" name="直接连接符 13"/>
          <p:cNvCxnSpPr>
            <a:stCxn id="6" idx="3"/>
            <a:endCxn id="7" idx="1"/>
          </p:cNvCxnSpPr>
          <p:nvPr/>
        </p:nvCxnSpPr>
        <p:spPr>
          <a:xfrm flipV="1">
            <a:off x="10139680" y="2262505"/>
            <a:ext cx="368935" cy="3175"/>
          </a:xfrm>
          <a:prstGeom prst="line">
            <a:avLst/>
          </a:prstGeom>
        </p:spPr>
        <p:style>
          <a:lnRef idx="1">
            <a:schemeClr val="accent1"/>
          </a:lnRef>
          <a:fillRef idx="0">
            <a:schemeClr val="accent1"/>
          </a:fillRef>
          <a:effectRef idx="0">
            <a:schemeClr val="accent1"/>
          </a:effectRef>
          <a:fontRef idx="minor">
            <a:schemeClr val="tx1"/>
          </a:fontRef>
        </p:style>
      </p:cxnSp>
      <p:cxnSp>
        <p:nvCxnSpPr>
          <p:cNvPr id="15" name="直接箭头连接符 14"/>
          <p:cNvCxnSpPr/>
          <p:nvPr/>
        </p:nvCxnSpPr>
        <p:spPr>
          <a:xfrm>
            <a:off x="5540375" y="2603500"/>
            <a:ext cx="0" cy="1666875"/>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7" name="直接箭头连接符 16"/>
          <p:cNvCxnSpPr/>
          <p:nvPr/>
        </p:nvCxnSpPr>
        <p:spPr>
          <a:xfrm flipH="1" flipV="1">
            <a:off x="5766435" y="2603500"/>
            <a:ext cx="7620" cy="16510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flipV="1">
            <a:off x="6762750" y="3599180"/>
            <a:ext cx="0" cy="666750"/>
          </a:xfrm>
          <a:prstGeom prst="line">
            <a:avLst/>
          </a:prstGeom>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a:off x="6762750" y="3599180"/>
            <a:ext cx="2587625"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 name="直接箭头连接符 23"/>
          <p:cNvCxnSpPr/>
          <p:nvPr/>
        </p:nvCxnSpPr>
        <p:spPr>
          <a:xfrm flipV="1">
            <a:off x="9350375" y="2630805"/>
            <a:ext cx="0" cy="968375"/>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a:off x="6616700" y="3472180"/>
            <a:ext cx="26035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9" name="直接箭头连接符 28"/>
          <p:cNvCxnSpPr/>
          <p:nvPr/>
        </p:nvCxnSpPr>
        <p:spPr>
          <a:xfrm>
            <a:off x="7152005" y="4472305"/>
            <a:ext cx="2753360"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0" name="直接连接符 29"/>
          <p:cNvCxnSpPr>
            <a:stCxn id="8" idx="1"/>
            <a:endCxn id="9" idx="3"/>
          </p:cNvCxnSpPr>
          <p:nvPr/>
        </p:nvCxnSpPr>
        <p:spPr>
          <a:xfrm flipH="1">
            <a:off x="4373880" y="4551680"/>
            <a:ext cx="60198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31" name="直接箭头连接符 30"/>
          <p:cNvCxnSpPr/>
          <p:nvPr/>
        </p:nvCxnSpPr>
        <p:spPr>
          <a:xfrm flipH="1">
            <a:off x="7152005" y="4599305"/>
            <a:ext cx="2753360"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32" name="文本框 31"/>
          <p:cNvSpPr txBox="1"/>
          <p:nvPr/>
        </p:nvSpPr>
        <p:spPr>
          <a:xfrm>
            <a:off x="1625600" y="2081530"/>
            <a:ext cx="873760" cy="368300"/>
          </a:xfrm>
          <a:prstGeom prst="rect">
            <a:avLst/>
          </a:prstGeom>
          <a:noFill/>
        </p:spPr>
        <p:txBody>
          <a:bodyPr wrap="square" rtlCol="0">
            <a:spAutoFit/>
          </a:bodyPr>
          <a:p>
            <a:r>
              <a:rPr lang="zh-CN" altLang="en-US">
                <a:solidFill>
                  <a:srgbClr val="00B050"/>
                </a:solidFill>
                <a:latin typeface="思源黑体 CN" panose="020B0400000000000000" charset="-122"/>
                <a:ea typeface="思源黑体 CN" panose="020B0400000000000000" charset="-122"/>
                <a:sym typeface="+mn-ea"/>
              </a:rPr>
              <a:t>劳动者</a:t>
            </a:r>
            <a:endParaRPr lang="zh-CN" altLang="en-US">
              <a:solidFill>
                <a:srgbClr val="00B050"/>
              </a:solidFill>
              <a:latin typeface="思源黑体 CN" panose="020B0400000000000000" charset="-122"/>
              <a:ea typeface="思源黑体 CN" panose="020B0400000000000000" charset="-122"/>
              <a:sym typeface="+mn-ea"/>
            </a:endParaRPr>
          </a:p>
        </p:txBody>
      </p:sp>
      <p:sp>
        <p:nvSpPr>
          <p:cNvPr id="33" name="文本框 32"/>
          <p:cNvSpPr txBox="1"/>
          <p:nvPr/>
        </p:nvSpPr>
        <p:spPr>
          <a:xfrm>
            <a:off x="5099050" y="2081530"/>
            <a:ext cx="1120775" cy="368300"/>
          </a:xfrm>
          <a:prstGeom prst="rect">
            <a:avLst/>
          </a:prstGeom>
          <a:noFill/>
        </p:spPr>
        <p:txBody>
          <a:bodyPr wrap="square" rtlCol="0">
            <a:spAutoFit/>
          </a:bodyPr>
          <a:p>
            <a:r>
              <a:rPr lang="zh-CN" altLang="en-US">
                <a:solidFill>
                  <a:schemeClr val="accent1">
                    <a:lumMod val="50000"/>
                  </a:schemeClr>
                </a:solidFill>
                <a:latin typeface="思源黑体 CN" panose="020B0400000000000000" charset="-122"/>
                <a:ea typeface="思源黑体 CN" panose="020B0400000000000000" charset="-122"/>
                <a:sym typeface="+mn-ea"/>
              </a:rPr>
              <a:t>用人单位</a:t>
            </a:r>
            <a:endParaRPr lang="zh-CN" altLang="en-US">
              <a:solidFill>
                <a:schemeClr val="accent1">
                  <a:lumMod val="50000"/>
                </a:schemeClr>
              </a:solidFill>
              <a:latin typeface="思源黑体 CN" panose="020B0400000000000000" charset="-122"/>
              <a:ea typeface="思源黑体 CN" panose="020B0400000000000000" charset="-122"/>
              <a:sym typeface="+mn-ea"/>
            </a:endParaRPr>
          </a:p>
        </p:txBody>
      </p:sp>
      <p:sp>
        <p:nvSpPr>
          <p:cNvPr id="34" name="文本框 33"/>
          <p:cNvSpPr txBox="1"/>
          <p:nvPr/>
        </p:nvSpPr>
        <p:spPr>
          <a:xfrm>
            <a:off x="8695690" y="2081530"/>
            <a:ext cx="1443355" cy="368300"/>
          </a:xfrm>
          <a:prstGeom prst="rect">
            <a:avLst/>
          </a:prstGeom>
          <a:noFill/>
        </p:spPr>
        <p:txBody>
          <a:bodyPr wrap="square" rtlCol="0">
            <a:spAutoFit/>
          </a:bodyPr>
          <a:p>
            <a:r>
              <a:rPr lang="en-US" altLang="zh-CN">
                <a:latin typeface="思源黑体 CN" panose="020B0400000000000000" charset="-122"/>
                <a:ea typeface="思源黑体 CN" panose="020B0400000000000000" charset="-122"/>
                <a:sym typeface="+mn-ea"/>
              </a:rPr>
              <a:t>CA</a:t>
            </a:r>
            <a:r>
              <a:rPr lang="zh-CN" altLang="en-US">
                <a:latin typeface="思源黑体 CN" panose="020B0400000000000000" charset="-122"/>
                <a:ea typeface="思源黑体 CN" panose="020B0400000000000000" charset="-122"/>
                <a:sym typeface="+mn-ea"/>
              </a:rPr>
              <a:t>机构认证</a:t>
            </a:r>
            <a:endParaRPr lang="zh-CN" altLang="en-US">
              <a:solidFill>
                <a:schemeClr val="accent1">
                  <a:lumMod val="50000"/>
                </a:schemeClr>
              </a:solidFill>
              <a:latin typeface="思源黑体 CN" panose="020B0400000000000000" charset="-122"/>
              <a:ea typeface="思源黑体 CN" panose="020B0400000000000000" charset="-122"/>
              <a:sym typeface="+mn-ea"/>
            </a:endParaRPr>
          </a:p>
        </p:txBody>
      </p:sp>
      <p:sp>
        <p:nvSpPr>
          <p:cNvPr id="35" name="文本框 34"/>
          <p:cNvSpPr txBox="1"/>
          <p:nvPr/>
        </p:nvSpPr>
        <p:spPr>
          <a:xfrm>
            <a:off x="5641975" y="4367530"/>
            <a:ext cx="1120775" cy="368300"/>
          </a:xfrm>
          <a:prstGeom prst="rect">
            <a:avLst/>
          </a:prstGeom>
          <a:noFill/>
        </p:spPr>
        <p:txBody>
          <a:bodyPr wrap="square" rtlCol="0">
            <a:spAutoFit/>
          </a:bodyPr>
          <a:p>
            <a:r>
              <a:rPr lang="zh-CN" altLang="en-US">
                <a:latin typeface="思源黑体 CN" panose="020B0400000000000000" charset="-122"/>
                <a:ea typeface="思源黑体 CN" panose="020B0400000000000000" charset="-122"/>
                <a:sym typeface="+mn-ea"/>
              </a:rPr>
              <a:t>云签约</a:t>
            </a:r>
            <a:endParaRPr lang="zh-CN" altLang="en-US">
              <a:solidFill>
                <a:schemeClr val="accent1">
                  <a:lumMod val="50000"/>
                </a:schemeClr>
              </a:solidFill>
              <a:latin typeface="思源黑体 CN" panose="020B0400000000000000" charset="-122"/>
              <a:ea typeface="思源黑体 CN" panose="020B0400000000000000" charset="-122"/>
              <a:sym typeface="+mn-ea"/>
            </a:endParaRPr>
          </a:p>
        </p:txBody>
      </p:sp>
      <p:sp>
        <p:nvSpPr>
          <p:cNvPr id="36" name="文本框 35"/>
          <p:cNvSpPr txBox="1"/>
          <p:nvPr/>
        </p:nvSpPr>
        <p:spPr>
          <a:xfrm>
            <a:off x="10044430" y="4367530"/>
            <a:ext cx="1850390" cy="368300"/>
          </a:xfrm>
          <a:prstGeom prst="rect">
            <a:avLst/>
          </a:prstGeom>
          <a:noFill/>
        </p:spPr>
        <p:txBody>
          <a:bodyPr wrap="square" rtlCol="0">
            <a:spAutoFit/>
          </a:bodyPr>
          <a:p>
            <a:r>
              <a:rPr lang="zh-CN" altLang="en-US">
                <a:latin typeface="思源黑体 CN" panose="020B0400000000000000" charset="-122"/>
                <a:ea typeface="思源黑体 CN" panose="020B0400000000000000" charset="-122"/>
                <a:sym typeface="+mn-ea"/>
              </a:rPr>
              <a:t>爱人资</a:t>
            </a:r>
            <a:r>
              <a:rPr lang="en-US" altLang="zh-CN">
                <a:latin typeface="思源黑体 CN" panose="020B0400000000000000" charset="-122"/>
                <a:ea typeface="思源黑体 CN" panose="020B0400000000000000" charset="-122"/>
                <a:sym typeface="+mn-ea"/>
              </a:rPr>
              <a:t>EHR</a:t>
            </a:r>
            <a:r>
              <a:rPr lang="zh-CN" altLang="en-US">
                <a:latin typeface="思源黑体 CN" panose="020B0400000000000000" charset="-122"/>
                <a:ea typeface="思源黑体 CN" panose="020B0400000000000000" charset="-122"/>
                <a:sym typeface="+mn-ea"/>
              </a:rPr>
              <a:t>系统</a:t>
            </a:r>
            <a:endParaRPr lang="zh-CN" altLang="en-US">
              <a:solidFill>
                <a:schemeClr val="accent1">
                  <a:lumMod val="50000"/>
                </a:schemeClr>
              </a:solidFill>
              <a:latin typeface="思源黑体 CN" panose="020B0400000000000000" charset="-122"/>
              <a:ea typeface="思源黑体 CN" panose="020B0400000000000000" charset="-122"/>
              <a:sym typeface="+mn-ea"/>
            </a:endParaRPr>
          </a:p>
        </p:txBody>
      </p:sp>
      <p:sp>
        <p:nvSpPr>
          <p:cNvPr id="37" name="文本框 36"/>
          <p:cNvSpPr txBox="1"/>
          <p:nvPr/>
        </p:nvSpPr>
        <p:spPr>
          <a:xfrm>
            <a:off x="10631805" y="1541780"/>
            <a:ext cx="1120775" cy="1468755"/>
          </a:xfrm>
          <a:prstGeom prst="rect">
            <a:avLst/>
          </a:prstGeom>
          <a:noFill/>
        </p:spPr>
        <p:txBody>
          <a:bodyPr wrap="square" rtlCol="0">
            <a:spAutoFit/>
          </a:bodyPr>
          <a:p>
            <a:pPr algn="ctr" eaLnBrk="0" hangingPunct="0">
              <a:lnSpc>
                <a:spcPct val="140000"/>
              </a:lnSpc>
            </a:pPr>
            <a:r>
              <a:rPr lang="zh-CN" altLang="en-US" sz="1600" dirty="0">
                <a:latin typeface="思源黑体 CN" panose="020B0400000000000000" charset="-122"/>
                <a:ea typeface="思源黑体 CN" panose="020B0400000000000000" charset="-122"/>
                <a:sym typeface="思源黑体 CN" panose="020B0400000000000000" charset="-122"/>
              </a:rPr>
              <a:t>合同存储</a:t>
            </a:r>
            <a:endParaRPr lang="zh-CN" altLang="en-US" sz="1600" dirty="0">
              <a:latin typeface="思源黑体 CN" panose="020B0400000000000000" charset="-122"/>
              <a:ea typeface="思源黑体 CN" panose="020B0400000000000000" charset="-122"/>
              <a:sym typeface="思源黑体 CN" panose="020B0400000000000000" charset="-122"/>
            </a:endParaRPr>
          </a:p>
          <a:p>
            <a:pPr algn="ctr" eaLnBrk="0" hangingPunct="0">
              <a:lnSpc>
                <a:spcPct val="140000"/>
              </a:lnSpc>
            </a:pPr>
            <a:r>
              <a:rPr lang="zh-CN" altLang="en-US" sz="1600" dirty="0">
                <a:latin typeface="思源黑体 CN" panose="020B0400000000000000" charset="-122"/>
                <a:ea typeface="思源黑体 CN" panose="020B0400000000000000" charset="-122"/>
                <a:sym typeface="思源黑体 CN" panose="020B0400000000000000" charset="-122"/>
              </a:rPr>
              <a:t>鉴定出证</a:t>
            </a:r>
            <a:endParaRPr lang="zh-CN" altLang="en-US" sz="1600" dirty="0">
              <a:ea typeface="宋体" panose="02010600030101010101" pitchFamily="2" charset="-122"/>
            </a:endParaRPr>
          </a:p>
          <a:p>
            <a:pPr algn="ctr" eaLnBrk="0" hangingPunct="0">
              <a:lnSpc>
                <a:spcPct val="140000"/>
              </a:lnSpc>
            </a:pPr>
            <a:r>
              <a:rPr lang="zh-CN" altLang="en-US" sz="1600" dirty="0">
                <a:latin typeface="思源黑体 CN" panose="020B0400000000000000" charset="-122"/>
                <a:ea typeface="思源黑体 CN" panose="020B0400000000000000" charset="-122"/>
                <a:sym typeface="思源黑体 CN" panose="020B0400000000000000" charset="-122"/>
              </a:rPr>
              <a:t>合同转换</a:t>
            </a:r>
            <a:endParaRPr lang="zh-CN" altLang="en-US" sz="1600" dirty="0">
              <a:ea typeface="宋体" panose="02010600030101010101" pitchFamily="2" charset="-122"/>
            </a:endParaRPr>
          </a:p>
          <a:p>
            <a:pPr algn="ctr" eaLnBrk="0" hangingPunct="0">
              <a:lnSpc>
                <a:spcPct val="140000"/>
              </a:lnSpc>
            </a:pPr>
            <a:r>
              <a:rPr lang="zh-CN" altLang="en-US" sz="1600" dirty="0">
                <a:latin typeface="思源黑体 CN" panose="020B0400000000000000" charset="-122"/>
                <a:ea typeface="思源黑体 CN" panose="020B0400000000000000" charset="-122"/>
                <a:sym typeface="思源黑体 CN" panose="020B0400000000000000" charset="-122"/>
              </a:rPr>
              <a:t>签署通知</a:t>
            </a:r>
            <a:endParaRPr lang="zh-CN" altLang="en-US" sz="1600">
              <a:solidFill>
                <a:schemeClr val="accent1">
                  <a:lumMod val="50000"/>
                </a:schemeClr>
              </a:solidFill>
              <a:latin typeface="思源黑体 CN" panose="020B0400000000000000" charset="-122"/>
              <a:ea typeface="思源黑体 CN" panose="020B0400000000000000" charset="-122"/>
              <a:sym typeface="+mn-ea"/>
            </a:endParaRPr>
          </a:p>
        </p:txBody>
      </p:sp>
      <p:sp>
        <p:nvSpPr>
          <p:cNvPr id="39" name="文本框 38"/>
          <p:cNvSpPr txBox="1"/>
          <p:nvPr/>
        </p:nvSpPr>
        <p:spPr>
          <a:xfrm>
            <a:off x="6567805" y="1885950"/>
            <a:ext cx="1783080" cy="306705"/>
          </a:xfrm>
          <a:prstGeom prst="rect">
            <a:avLst/>
          </a:prstGeom>
          <a:noFill/>
        </p:spPr>
        <p:txBody>
          <a:bodyPr wrap="none" rtlCol="0">
            <a:spAutoFit/>
          </a:bodyPr>
          <a:p>
            <a:pPr algn="ctr"/>
            <a:r>
              <a:rPr lang="zh-CN" altLang="en-US" sz="1400">
                <a:latin typeface="思源黑体 CN" panose="020B0400000000000000" charset="-122"/>
                <a:ea typeface="思源黑体 CN" panose="020B0400000000000000" charset="-122"/>
                <a:sym typeface="+mn-ea"/>
              </a:rPr>
              <a:t>雇员信息报备至国家</a:t>
            </a:r>
            <a:endParaRPr lang="zh-CN" altLang="en-US" sz="1400">
              <a:latin typeface="思源黑体 CN" panose="020B0400000000000000" charset="-122"/>
              <a:ea typeface="思源黑体 CN" panose="020B0400000000000000" charset="-122"/>
              <a:sym typeface="+mn-ea"/>
            </a:endParaRPr>
          </a:p>
        </p:txBody>
      </p:sp>
      <p:sp>
        <p:nvSpPr>
          <p:cNvPr id="40" name="文本框 39"/>
          <p:cNvSpPr txBox="1"/>
          <p:nvPr/>
        </p:nvSpPr>
        <p:spPr>
          <a:xfrm>
            <a:off x="7012305" y="2360930"/>
            <a:ext cx="894080" cy="306705"/>
          </a:xfrm>
          <a:prstGeom prst="rect">
            <a:avLst/>
          </a:prstGeom>
          <a:noFill/>
        </p:spPr>
        <p:txBody>
          <a:bodyPr wrap="none" rtlCol="0">
            <a:spAutoFit/>
          </a:bodyPr>
          <a:p>
            <a:pPr algn="ctr"/>
            <a:r>
              <a:rPr lang="zh-CN" altLang="en-US" sz="1400">
                <a:latin typeface="思源黑体 CN" panose="020B0400000000000000" charset="-122"/>
                <a:ea typeface="思源黑体 CN" panose="020B0400000000000000" charset="-122"/>
                <a:sym typeface="+mn-ea"/>
              </a:rPr>
              <a:t>国家存证</a:t>
            </a:r>
            <a:endParaRPr lang="zh-CN" altLang="en-US" sz="1400">
              <a:latin typeface="思源黑体 CN" panose="020B0400000000000000" charset="-122"/>
              <a:ea typeface="思源黑体 CN" panose="020B0400000000000000" charset="-122"/>
              <a:sym typeface="+mn-ea"/>
            </a:endParaRPr>
          </a:p>
        </p:txBody>
      </p:sp>
      <p:sp>
        <p:nvSpPr>
          <p:cNvPr id="41" name="文本框 40"/>
          <p:cNvSpPr txBox="1"/>
          <p:nvPr/>
        </p:nvSpPr>
        <p:spPr>
          <a:xfrm>
            <a:off x="3235960" y="1885950"/>
            <a:ext cx="1249680" cy="306705"/>
          </a:xfrm>
          <a:prstGeom prst="rect">
            <a:avLst/>
          </a:prstGeom>
          <a:noFill/>
        </p:spPr>
        <p:txBody>
          <a:bodyPr wrap="none" rtlCol="0">
            <a:spAutoFit/>
          </a:bodyPr>
          <a:p>
            <a:pPr algn="ctr"/>
            <a:r>
              <a:rPr lang="zh-CN" altLang="en-US" sz="1400">
                <a:latin typeface="思源黑体 CN" panose="020B0400000000000000" charset="-122"/>
                <a:ea typeface="思源黑体 CN" panose="020B0400000000000000" charset="-122"/>
                <a:sym typeface="+mn-ea"/>
              </a:rPr>
              <a:t>签署劳动合同</a:t>
            </a:r>
            <a:endParaRPr lang="zh-CN" altLang="en-US" sz="1400">
              <a:latin typeface="思源黑体 CN" panose="020B0400000000000000" charset="-122"/>
              <a:ea typeface="思源黑体 CN" panose="020B0400000000000000" charset="-122"/>
              <a:sym typeface="+mn-ea"/>
            </a:endParaRPr>
          </a:p>
        </p:txBody>
      </p:sp>
      <p:sp>
        <p:nvSpPr>
          <p:cNvPr id="42" name="文本框 41"/>
          <p:cNvSpPr txBox="1"/>
          <p:nvPr/>
        </p:nvSpPr>
        <p:spPr>
          <a:xfrm>
            <a:off x="5134610" y="2683510"/>
            <a:ext cx="398145" cy="1513840"/>
          </a:xfrm>
          <a:prstGeom prst="rect">
            <a:avLst/>
          </a:prstGeom>
          <a:noFill/>
        </p:spPr>
        <p:txBody>
          <a:bodyPr vert="eaVert" wrap="none" rtlCol="0">
            <a:spAutoFit/>
          </a:bodyPr>
          <a:p>
            <a:pPr algn="just"/>
            <a:r>
              <a:rPr lang="zh-CN" altLang="en-US" sz="1400">
                <a:latin typeface="思源黑体 CN" panose="020B0400000000000000" charset="-122"/>
                <a:ea typeface="思源黑体 CN" panose="020B0400000000000000" charset="-122"/>
                <a:sym typeface="+mn-ea"/>
              </a:rPr>
              <a:t>雇员信息管理授权</a:t>
            </a:r>
            <a:endParaRPr lang="zh-CN" altLang="en-US" sz="1400">
              <a:latin typeface="思源黑体 CN" panose="020B0400000000000000" charset="-122"/>
              <a:ea typeface="思源黑体 CN" panose="020B0400000000000000" charset="-122"/>
              <a:sym typeface="+mn-ea"/>
            </a:endParaRPr>
          </a:p>
        </p:txBody>
      </p:sp>
      <p:sp>
        <p:nvSpPr>
          <p:cNvPr id="43" name="文本框 42"/>
          <p:cNvSpPr txBox="1"/>
          <p:nvPr/>
        </p:nvSpPr>
        <p:spPr>
          <a:xfrm>
            <a:off x="5785485" y="2861310"/>
            <a:ext cx="398145" cy="1158240"/>
          </a:xfrm>
          <a:prstGeom prst="rect">
            <a:avLst/>
          </a:prstGeom>
          <a:noFill/>
        </p:spPr>
        <p:txBody>
          <a:bodyPr vert="eaVert" wrap="none" rtlCol="0">
            <a:spAutoFit/>
          </a:bodyPr>
          <a:p>
            <a:pPr algn="just"/>
            <a:r>
              <a:rPr lang="zh-CN" altLang="en-US" sz="1400">
                <a:latin typeface="思源黑体 CN" panose="020B0400000000000000" charset="-122"/>
                <a:ea typeface="思源黑体 CN" panose="020B0400000000000000" charset="-122"/>
                <a:sym typeface="+mn-ea"/>
              </a:rPr>
              <a:t>雇员管理服务</a:t>
            </a:r>
            <a:endParaRPr lang="zh-CN" altLang="en-US" sz="1400">
              <a:latin typeface="思源黑体 CN" panose="020B0400000000000000" charset="-122"/>
              <a:ea typeface="思源黑体 CN" panose="020B0400000000000000" charset="-122"/>
              <a:sym typeface="+mn-ea"/>
            </a:endParaRPr>
          </a:p>
        </p:txBody>
      </p:sp>
      <p:cxnSp>
        <p:nvCxnSpPr>
          <p:cNvPr id="44" name="直接连接符 43"/>
          <p:cNvCxnSpPr/>
          <p:nvPr/>
        </p:nvCxnSpPr>
        <p:spPr>
          <a:xfrm>
            <a:off x="9207500" y="2614930"/>
            <a:ext cx="0" cy="873125"/>
          </a:xfrm>
          <a:prstGeom prst="line">
            <a:avLst/>
          </a:prstGeom>
        </p:spPr>
        <p:style>
          <a:lnRef idx="1">
            <a:schemeClr val="accent1"/>
          </a:lnRef>
          <a:fillRef idx="0">
            <a:schemeClr val="accent1"/>
          </a:fillRef>
          <a:effectRef idx="0">
            <a:schemeClr val="accent1"/>
          </a:effectRef>
          <a:fontRef idx="minor">
            <a:schemeClr val="tx1"/>
          </a:fontRef>
        </p:style>
      </p:cxnSp>
      <p:cxnSp>
        <p:nvCxnSpPr>
          <p:cNvPr id="45" name="直接箭头连接符 44"/>
          <p:cNvCxnSpPr/>
          <p:nvPr/>
        </p:nvCxnSpPr>
        <p:spPr>
          <a:xfrm>
            <a:off x="6619875" y="3469005"/>
            <a:ext cx="0" cy="7620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46" name="文本框 45"/>
          <p:cNvSpPr txBox="1"/>
          <p:nvPr/>
        </p:nvSpPr>
        <p:spPr>
          <a:xfrm>
            <a:off x="7538720" y="3149600"/>
            <a:ext cx="894080" cy="306705"/>
          </a:xfrm>
          <a:prstGeom prst="rect">
            <a:avLst/>
          </a:prstGeom>
          <a:noFill/>
        </p:spPr>
        <p:txBody>
          <a:bodyPr wrap="none" rtlCol="0">
            <a:spAutoFit/>
          </a:bodyPr>
          <a:p>
            <a:pPr algn="ctr"/>
            <a:r>
              <a:rPr lang="zh-CN" altLang="en-US" sz="1400">
                <a:latin typeface="思源黑体 CN" panose="020B0400000000000000" charset="-122"/>
                <a:ea typeface="思源黑体 CN" panose="020B0400000000000000" charset="-122"/>
                <a:sym typeface="+mn-ea"/>
              </a:rPr>
              <a:t>提供证书</a:t>
            </a:r>
            <a:endParaRPr lang="zh-CN" altLang="en-US" sz="1400">
              <a:latin typeface="思源黑体 CN" panose="020B0400000000000000" charset="-122"/>
              <a:ea typeface="思源黑体 CN" panose="020B0400000000000000" charset="-122"/>
              <a:sym typeface="+mn-ea"/>
            </a:endParaRPr>
          </a:p>
        </p:txBody>
      </p:sp>
      <p:sp>
        <p:nvSpPr>
          <p:cNvPr id="47" name="文本框 46"/>
          <p:cNvSpPr txBox="1"/>
          <p:nvPr/>
        </p:nvSpPr>
        <p:spPr>
          <a:xfrm>
            <a:off x="7538720" y="3599180"/>
            <a:ext cx="894080" cy="306705"/>
          </a:xfrm>
          <a:prstGeom prst="rect">
            <a:avLst/>
          </a:prstGeom>
          <a:noFill/>
        </p:spPr>
        <p:txBody>
          <a:bodyPr wrap="none" rtlCol="0">
            <a:spAutoFit/>
          </a:bodyPr>
          <a:p>
            <a:pPr algn="ctr"/>
            <a:r>
              <a:rPr lang="zh-CN" altLang="en-US" sz="1400">
                <a:latin typeface="思源黑体 CN" panose="020B0400000000000000" charset="-122"/>
                <a:ea typeface="思源黑体 CN" panose="020B0400000000000000" charset="-122"/>
                <a:sym typeface="+mn-ea"/>
              </a:rPr>
              <a:t>提供数据</a:t>
            </a:r>
            <a:endParaRPr lang="zh-CN" altLang="en-US" sz="1400">
              <a:latin typeface="思源黑体 CN" panose="020B0400000000000000" charset="-122"/>
              <a:ea typeface="思源黑体 CN" panose="020B0400000000000000" charset="-122"/>
              <a:sym typeface="+mn-ea"/>
            </a:endParaRPr>
          </a:p>
        </p:txBody>
      </p:sp>
      <p:sp>
        <p:nvSpPr>
          <p:cNvPr id="48" name="文本框 47"/>
          <p:cNvSpPr txBox="1"/>
          <p:nvPr/>
        </p:nvSpPr>
        <p:spPr>
          <a:xfrm>
            <a:off x="7728585" y="4599305"/>
            <a:ext cx="1249680" cy="306705"/>
          </a:xfrm>
          <a:prstGeom prst="rect">
            <a:avLst/>
          </a:prstGeom>
          <a:noFill/>
        </p:spPr>
        <p:txBody>
          <a:bodyPr wrap="none" rtlCol="0">
            <a:spAutoFit/>
          </a:bodyPr>
          <a:p>
            <a:pPr algn="ctr"/>
            <a:r>
              <a:rPr lang="zh-CN" altLang="en-US" sz="1400">
                <a:latin typeface="思源黑体 CN" panose="020B0400000000000000" charset="-122"/>
                <a:ea typeface="思源黑体 CN" panose="020B0400000000000000" charset="-122"/>
                <a:sym typeface="+mn-ea"/>
              </a:rPr>
              <a:t>人资科技服务</a:t>
            </a:r>
            <a:endParaRPr lang="zh-CN" altLang="en-US" sz="1400">
              <a:latin typeface="思源黑体 CN" panose="020B0400000000000000" charset="-122"/>
              <a:ea typeface="思源黑体 CN" panose="020B0400000000000000" charset="-122"/>
              <a:sym typeface="+mn-ea"/>
            </a:endParaRPr>
          </a:p>
        </p:txBody>
      </p:sp>
      <p:sp>
        <p:nvSpPr>
          <p:cNvPr id="49" name="文本框 48"/>
          <p:cNvSpPr txBox="1"/>
          <p:nvPr/>
        </p:nvSpPr>
        <p:spPr>
          <a:xfrm>
            <a:off x="7728585" y="4165600"/>
            <a:ext cx="1249680" cy="306705"/>
          </a:xfrm>
          <a:prstGeom prst="rect">
            <a:avLst/>
          </a:prstGeom>
          <a:noFill/>
        </p:spPr>
        <p:txBody>
          <a:bodyPr wrap="none" rtlCol="0">
            <a:spAutoFit/>
          </a:bodyPr>
          <a:p>
            <a:pPr algn="ctr"/>
            <a:r>
              <a:rPr lang="zh-CN" altLang="en-US" sz="1400">
                <a:latin typeface="思源黑体 CN" panose="020B0400000000000000" charset="-122"/>
                <a:ea typeface="思源黑体 CN" panose="020B0400000000000000" charset="-122"/>
                <a:sym typeface="+mn-ea"/>
              </a:rPr>
              <a:t>信息自动流转</a:t>
            </a:r>
            <a:endParaRPr lang="zh-CN" altLang="en-US" sz="1400">
              <a:latin typeface="思源黑体 CN" panose="020B0400000000000000" charset="-122"/>
              <a:ea typeface="思源黑体 CN" panose="020B0400000000000000" charset="-122"/>
              <a:sym typeface="+mn-ea"/>
            </a:endParaRPr>
          </a:p>
        </p:txBody>
      </p:sp>
      <p:sp>
        <p:nvSpPr>
          <p:cNvPr id="56" name="文本框 48"/>
          <p:cNvSpPr/>
          <p:nvPr/>
        </p:nvSpPr>
        <p:spPr>
          <a:xfrm>
            <a:off x="1847215" y="4196715"/>
            <a:ext cx="871220" cy="275590"/>
          </a:xfrm>
          <a:prstGeom prst="rect">
            <a:avLst/>
          </a:prstGeom>
          <a:noFill/>
          <a:ln w="9525">
            <a:noFill/>
          </a:ln>
        </p:spPr>
        <p:txBody>
          <a:bodyPr wrap="square">
            <a:spAutoFit/>
          </a:bodyPr>
          <a:p>
            <a:pPr eaLnBrk="0" hangingPunct="0">
              <a:lnSpc>
                <a:spcPct val="100000"/>
              </a:lnSpc>
            </a:pPr>
            <a:r>
              <a:rPr lang="zh-CN" altLang="en-US" sz="1200" dirty="0">
                <a:solidFill>
                  <a:schemeClr val="tx1"/>
                </a:solidFill>
                <a:latin typeface="思源黑体 CN" panose="020B0400000000000000" charset="-122"/>
                <a:ea typeface="思源黑体 CN" panose="020B0400000000000000" charset="-122"/>
                <a:sym typeface="思源黑体 CN" panose="020B0400000000000000" charset="-122"/>
              </a:rPr>
              <a:t>实名认证</a:t>
            </a:r>
            <a:endParaRPr lang="zh-CN" altLang="en-US" sz="1200" dirty="0">
              <a:solidFill>
                <a:schemeClr val="tx1"/>
              </a:solidFill>
              <a:latin typeface="思源黑体 CN" panose="020B0400000000000000" charset="-122"/>
              <a:ea typeface="思源黑体 CN" panose="020B0400000000000000" charset="-122"/>
              <a:sym typeface="思源黑体 CN" panose="020B0400000000000000" charset="-122"/>
            </a:endParaRPr>
          </a:p>
        </p:txBody>
      </p:sp>
      <p:sp>
        <p:nvSpPr>
          <p:cNvPr id="57" name="文本框 49"/>
          <p:cNvSpPr/>
          <p:nvPr/>
        </p:nvSpPr>
        <p:spPr>
          <a:xfrm>
            <a:off x="3545205" y="4196715"/>
            <a:ext cx="822960" cy="275590"/>
          </a:xfrm>
          <a:prstGeom prst="rect">
            <a:avLst/>
          </a:prstGeom>
          <a:noFill/>
          <a:ln w="9525">
            <a:noFill/>
          </a:ln>
        </p:spPr>
        <p:txBody>
          <a:bodyPr wrap="square">
            <a:spAutoFit/>
          </a:bodyPr>
          <a:p>
            <a:pPr eaLnBrk="0" hangingPunct="0">
              <a:lnSpc>
                <a:spcPct val="100000"/>
              </a:lnSpc>
            </a:pPr>
            <a:r>
              <a:rPr lang="zh-CN" altLang="en-US" sz="1200" dirty="0">
                <a:solidFill>
                  <a:schemeClr val="tx1"/>
                </a:solidFill>
                <a:latin typeface="思源黑体 CN" panose="020B0400000000000000" charset="-122"/>
                <a:ea typeface="思源黑体 CN" panose="020B0400000000000000" charset="-122"/>
                <a:sym typeface="思源黑体 CN" panose="020B0400000000000000" charset="-122"/>
              </a:rPr>
              <a:t>证书申请</a:t>
            </a:r>
            <a:endParaRPr lang="zh-CN" altLang="en-US" sz="1200" dirty="0">
              <a:solidFill>
                <a:schemeClr val="tx1"/>
              </a:solidFill>
              <a:latin typeface="思源黑体 CN" panose="020B0400000000000000" charset="-122"/>
              <a:ea typeface="思源黑体 CN" panose="020B0400000000000000" charset="-122"/>
              <a:sym typeface="思源黑体 CN" panose="020B0400000000000000" charset="-122"/>
            </a:endParaRPr>
          </a:p>
        </p:txBody>
      </p:sp>
      <p:sp>
        <p:nvSpPr>
          <p:cNvPr id="58" name="文本框 55"/>
          <p:cNvSpPr/>
          <p:nvPr/>
        </p:nvSpPr>
        <p:spPr>
          <a:xfrm>
            <a:off x="1846263" y="4630420"/>
            <a:ext cx="841375" cy="275590"/>
          </a:xfrm>
          <a:prstGeom prst="rect">
            <a:avLst/>
          </a:prstGeom>
          <a:noFill/>
          <a:ln w="9525">
            <a:noFill/>
          </a:ln>
        </p:spPr>
        <p:txBody>
          <a:bodyPr wrap="square">
            <a:spAutoFit/>
          </a:bodyPr>
          <a:p>
            <a:pPr eaLnBrk="0" hangingPunct="0">
              <a:lnSpc>
                <a:spcPct val="100000"/>
              </a:lnSpc>
            </a:pPr>
            <a:r>
              <a:rPr lang="zh-CN" altLang="en-US" sz="1200" dirty="0">
                <a:solidFill>
                  <a:schemeClr val="tx1"/>
                </a:solidFill>
                <a:latin typeface="思源黑体 CN" panose="020B0400000000000000" charset="-122"/>
                <a:ea typeface="思源黑体 CN" panose="020B0400000000000000" charset="-122"/>
                <a:sym typeface="思源黑体 CN" panose="020B0400000000000000" charset="-122"/>
              </a:rPr>
              <a:t>合同上传</a:t>
            </a:r>
            <a:endParaRPr lang="zh-CN" altLang="en-US" sz="1200" dirty="0">
              <a:solidFill>
                <a:schemeClr val="tx1"/>
              </a:solidFill>
              <a:latin typeface="思源黑体 CN" panose="020B0400000000000000" charset="-122"/>
              <a:ea typeface="思源黑体 CN" panose="020B0400000000000000" charset="-122"/>
              <a:sym typeface="思源黑体 CN" panose="020B0400000000000000" charset="-122"/>
            </a:endParaRPr>
          </a:p>
        </p:txBody>
      </p:sp>
      <p:sp>
        <p:nvSpPr>
          <p:cNvPr id="59" name="文本框 56"/>
          <p:cNvSpPr/>
          <p:nvPr/>
        </p:nvSpPr>
        <p:spPr>
          <a:xfrm>
            <a:off x="3549015" y="4630420"/>
            <a:ext cx="878840" cy="275590"/>
          </a:xfrm>
          <a:prstGeom prst="rect">
            <a:avLst/>
          </a:prstGeom>
          <a:noFill/>
          <a:ln w="9525">
            <a:noFill/>
          </a:ln>
        </p:spPr>
        <p:txBody>
          <a:bodyPr wrap="square">
            <a:spAutoFit/>
          </a:bodyPr>
          <a:p>
            <a:pPr eaLnBrk="0" hangingPunct="0">
              <a:lnSpc>
                <a:spcPct val="100000"/>
              </a:lnSpc>
            </a:pPr>
            <a:r>
              <a:rPr lang="zh-CN" altLang="en-US" sz="1200" dirty="0">
                <a:solidFill>
                  <a:schemeClr val="tx1"/>
                </a:solidFill>
                <a:latin typeface="思源黑体 CN" panose="020B0400000000000000" charset="-122"/>
                <a:ea typeface="思源黑体 CN" panose="020B0400000000000000" charset="-122"/>
                <a:sym typeface="思源黑体 CN" panose="020B0400000000000000" charset="-122"/>
              </a:rPr>
              <a:t>合同模板</a:t>
            </a:r>
            <a:endParaRPr lang="zh-CN" altLang="en-US" sz="1200" dirty="0">
              <a:solidFill>
                <a:schemeClr val="tx1"/>
              </a:solidFill>
              <a:latin typeface="思源黑体 CN" panose="020B0400000000000000" charset="-122"/>
              <a:ea typeface="思源黑体 CN" panose="020B0400000000000000" charset="-122"/>
              <a:sym typeface="思源黑体 CN" panose="020B0400000000000000" charset="-122"/>
            </a:endParaRPr>
          </a:p>
        </p:txBody>
      </p:sp>
      <p:sp>
        <p:nvSpPr>
          <p:cNvPr id="60" name="文本框 58"/>
          <p:cNvSpPr/>
          <p:nvPr/>
        </p:nvSpPr>
        <p:spPr>
          <a:xfrm>
            <a:off x="1022350" y="4196715"/>
            <a:ext cx="829945" cy="275590"/>
          </a:xfrm>
          <a:prstGeom prst="rect">
            <a:avLst/>
          </a:prstGeom>
          <a:noFill/>
          <a:ln w="9525">
            <a:noFill/>
          </a:ln>
        </p:spPr>
        <p:txBody>
          <a:bodyPr wrap="square">
            <a:spAutoFit/>
          </a:bodyPr>
          <a:p>
            <a:pPr eaLnBrk="0" hangingPunct="0">
              <a:lnSpc>
                <a:spcPct val="100000"/>
              </a:lnSpc>
            </a:pPr>
            <a:r>
              <a:rPr lang="zh-CN" altLang="en-US" sz="1200" dirty="0">
                <a:solidFill>
                  <a:schemeClr val="tx1"/>
                </a:solidFill>
                <a:latin typeface="思源黑体 CN" panose="020B0400000000000000" charset="-122"/>
                <a:ea typeface="思源黑体 CN" panose="020B0400000000000000" charset="-122"/>
                <a:sym typeface="思源黑体 CN" panose="020B0400000000000000" charset="-122"/>
              </a:rPr>
              <a:t>合同签署</a:t>
            </a:r>
            <a:endParaRPr lang="zh-CN" altLang="en-US" sz="1200" dirty="0">
              <a:solidFill>
                <a:schemeClr val="tx1"/>
              </a:solidFill>
              <a:latin typeface="思源黑体 CN" panose="020B0400000000000000" charset="-122"/>
              <a:ea typeface="思源黑体 CN" panose="020B0400000000000000" charset="-122"/>
              <a:sym typeface="思源黑体 CN" panose="020B0400000000000000" charset="-122"/>
            </a:endParaRPr>
          </a:p>
        </p:txBody>
      </p:sp>
      <p:sp>
        <p:nvSpPr>
          <p:cNvPr id="61" name="文本框 59"/>
          <p:cNvSpPr/>
          <p:nvPr/>
        </p:nvSpPr>
        <p:spPr>
          <a:xfrm>
            <a:off x="2713355" y="4196715"/>
            <a:ext cx="836930" cy="275590"/>
          </a:xfrm>
          <a:prstGeom prst="rect">
            <a:avLst/>
          </a:prstGeom>
          <a:noFill/>
          <a:ln w="9525">
            <a:noFill/>
          </a:ln>
        </p:spPr>
        <p:txBody>
          <a:bodyPr wrap="square">
            <a:spAutoFit/>
          </a:bodyPr>
          <a:p>
            <a:pPr eaLnBrk="0" hangingPunct="0">
              <a:lnSpc>
                <a:spcPct val="100000"/>
              </a:lnSpc>
            </a:pPr>
            <a:r>
              <a:rPr lang="zh-CN" altLang="en-US" sz="1200" dirty="0">
                <a:solidFill>
                  <a:schemeClr val="tx1"/>
                </a:solidFill>
                <a:latin typeface="思源黑体 CN" panose="020B0400000000000000" charset="-122"/>
                <a:ea typeface="思源黑体 CN" panose="020B0400000000000000" charset="-122"/>
                <a:sym typeface="思源黑体 CN" panose="020B0400000000000000" charset="-122"/>
              </a:rPr>
              <a:t>合同存证</a:t>
            </a:r>
            <a:endParaRPr lang="zh-CN" altLang="en-US" sz="1200" dirty="0">
              <a:solidFill>
                <a:schemeClr val="tx1"/>
              </a:solidFill>
              <a:latin typeface="思源黑体 CN" panose="020B0400000000000000" charset="-122"/>
              <a:ea typeface="思源黑体 CN" panose="020B0400000000000000" charset="-122"/>
              <a:sym typeface="思源黑体 CN" panose="020B0400000000000000" charset="-122"/>
            </a:endParaRPr>
          </a:p>
        </p:txBody>
      </p:sp>
      <p:sp>
        <p:nvSpPr>
          <p:cNvPr id="62" name="文本框 61"/>
          <p:cNvSpPr/>
          <p:nvPr/>
        </p:nvSpPr>
        <p:spPr>
          <a:xfrm>
            <a:off x="1022350" y="4630420"/>
            <a:ext cx="818515" cy="275590"/>
          </a:xfrm>
          <a:prstGeom prst="rect">
            <a:avLst/>
          </a:prstGeom>
          <a:noFill/>
          <a:ln w="9525">
            <a:noFill/>
          </a:ln>
        </p:spPr>
        <p:txBody>
          <a:bodyPr wrap="square">
            <a:spAutoFit/>
          </a:bodyPr>
          <a:p>
            <a:pPr eaLnBrk="0" hangingPunct="0">
              <a:lnSpc>
                <a:spcPct val="100000"/>
              </a:lnSpc>
            </a:pPr>
            <a:r>
              <a:rPr lang="zh-CN" altLang="en-US" sz="1200" dirty="0">
                <a:solidFill>
                  <a:schemeClr val="tx1"/>
                </a:solidFill>
                <a:latin typeface="思源黑体 CN" panose="020B0400000000000000" charset="-122"/>
                <a:ea typeface="思源黑体 CN" panose="020B0400000000000000" charset="-122"/>
                <a:sym typeface="思源黑体 CN" panose="020B0400000000000000" charset="-122"/>
              </a:rPr>
              <a:t>合同管理</a:t>
            </a:r>
            <a:endParaRPr lang="zh-CN" altLang="en-US" sz="1200" dirty="0">
              <a:solidFill>
                <a:schemeClr val="tx1"/>
              </a:solidFill>
              <a:latin typeface="思源黑体 CN" panose="020B0400000000000000" charset="-122"/>
              <a:ea typeface="思源黑体 CN" panose="020B0400000000000000" charset="-122"/>
              <a:sym typeface="思源黑体 CN" panose="020B0400000000000000" charset="-122"/>
            </a:endParaRPr>
          </a:p>
        </p:txBody>
      </p:sp>
      <p:sp>
        <p:nvSpPr>
          <p:cNvPr id="63" name="文本框 62"/>
          <p:cNvSpPr/>
          <p:nvPr/>
        </p:nvSpPr>
        <p:spPr>
          <a:xfrm>
            <a:off x="2706053" y="4630420"/>
            <a:ext cx="883285" cy="275590"/>
          </a:xfrm>
          <a:prstGeom prst="rect">
            <a:avLst/>
          </a:prstGeom>
          <a:noFill/>
          <a:ln w="9525">
            <a:noFill/>
          </a:ln>
        </p:spPr>
        <p:txBody>
          <a:bodyPr wrap="square">
            <a:spAutoFit/>
          </a:bodyPr>
          <a:p>
            <a:pPr eaLnBrk="0" hangingPunct="0">
              <a:lnSpc>
                <a:spcPct val="100000"/>
              </a:lnSpc>
            </a:pPr>
            <a:r>
              <a:rPr lang="zh-CN" altLang="en-US" sz="1200" dirty="0">
                <a:solidFill>
                  <a:schemeClr val="tx1"/>
                </a:solidFill>
                <a:latin typeface="思源黑体 CN" panose="020B0400000000000000" charset="-122"/>
                <a:ea typeface="思源黑体 CN" panose="020B0400000000000000" charset="-122"/>
                <a:sym typeface="思源黑体 CN" panose="020B0400000000000000" charset="-122"/>
              </a:rPr>
              <a:t>合同验签</a:t>
            </a:r>
            <a:endParaRPr lang="zh-CN" altLang="en-US" sz="1200" dirty="0">
              <a:solidFill>
                <a:schemeClr val="tx1"/>
              </a:solidFill>
              <a:latin typeface="思源黑体 CN" panose="020B0400000000000000" charset="-122"/>
              <a:ea typeface="思源黑体 CN" panose="020B0400000000000000" charset="-122"/>
              <a:sym typeface="思源黑体 CN" panose="020B0400000000000000" charset="-122"/>
            </a:endParaRPr>
          </a:p>
        </p:txBody>
      </p:sp>
      <p:sp>
        <p:nvSpPr>
          <p:cNvPr id="22548" name="钙"/>
          <p:cNvSpPr/>
          <p:nvPr/>
        </p:nvSpPr>
        <p:spPr>
          <a:xfrm>
            <a:off x="527050" y="5711825"/>
            <a:ext cx="285750" cy="215900"/>
          </a:xfrm>
          <a:custGeom>
            <a:avLst/>
            <a:gdLst>
              <a:gd name="txL" fmla="*/ 0 w 5410"/>
              <a:gd name="txT" fmla="*/ 0 h 3976"/>
              <a:gd name="txR" fmla="*/ 5410 w 5410"/>
              <a:gd name="txB" fmla="*/ 3976 h 3976"/>
            </a:gdLst>
            <a:ahLst/>
            <a:cxnLst>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0"/>
              </a:cxn>
              <a:cxn ang="0">
                <a:pos x="2147483647" y="382466848"/>
              </a:cxn>
              <a:cxn ang="0">
                <a:pos x="2147483647" y="1351399739"/>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1026571698" y="2147483647"/>
              </a:cxn>
              <a:cxn ang="0">
                <a:pos x="132614277" y="2147483647"/>
              </a:cxn>
              <a:cxn ang="0">
                <a:pos x="73679270" y="2147483647"/>
              </a:cxn>
              <a:cxn ang="0">
                <a:pos x="849752398" y="2147483647"/>
              </a:cxn>
              <a:cxn ang="0">
                <a:pos x="2147483647" y="2147483647"/>
              </a:cxn>
              <a:cxn ang="0">
                <a:pos x="2147483647" y="683354053"/>
              </a:cxn>
              <a:cxn ang="0">
                <a:pos x="2147483647" y="10195628"/>
              </a:cxn>
            </a:cxnLst>
            <a:rect l="txL" t="txT" r="txR" b="txB"/>
            <a:pathLst>
              <a:path w="5410" h="3976">
                <a:moveTo>
                  <a:pt x="4626" y="2545"/>
                </a:moveTo>
                <a:lnTo>
                  <a:pt x="4576" y="2551"/>
                </a:lnTo>
                <a:lnTo>
                  <a:pt x="4530" y="2557"/>
                </a:lnTo>
                <a:lnTo>
                  <a:pt x="4486" y="2562"/>
                </a:lnTo>
                <a:lnTo>
                  <a:pt x="4444" y="2566"/>
                </a:lnTo>
                <a:lnTo>
                  <a:pt x="4406" y="2572"/>
                </a:lnTo>
                <a:lnTo>
                  <a:pt x="4369" y="2576"/>
                </a:lnTo>
                <a:lnTo>
                  <a:pt x="4335" y="2582"/>
                </a:lnTo>
                <a:lnTo>
                  <a:pt x="4302" y="2585"/>
                </a:lnTo>
                <a:lnTo>
                  <a:pt x="4240" y="2595"/>
                </a:lnTo>
                <a:lnTo>
                  <a:pt x="4179" y="2610"/>
                </a:lnTo>
                <a:lnTo>
                  <a:pt x="4117" y="2628"/>
                </a:lnTo>
                <a:lnTo>
                  <a:pt x="4058" y="2651"/>
                </a:lnTo>
                <a:lnTo>
                  <a:pt x="4010" y="2674"/>
                </a:lnTo>
                <a:lnTo>
                  <a:pt x="3966" y="2703"/>
                </a:lnTo>
                <a:lnTo>
                  <a:pt x="3929" y="2735"/>
                </a:lnTo>
                <a:lnTo>
                  <a:pt x="3897" y="2776"/>
                </a:lnTo>
                <a:lnTo>
                  <a:pt x="3872" y="2820"/>
                </a:lnTo>
                <a:lnTo>
                  <a:pt x="3854" y="2872"/>
                </a:lnTo>
                <a:lnTo>
                  <a:pt x="3843" y="2931"/>
                </a:lnTo>
                <a:lnTo>
                  <a:pt x="3839" y="2996"/>
                </a:lnTo>
                <a:lnTo>
                  <a:pt x="3841" y="3046"/>
                </a:lnTo>
                <a:lnTo>
                  <a:pt x="3845" y="3091"/>
                </a:lnTo>
                <a:lnTo>
                  <a:pt x="3852" y="3131"/>
                </a:lnTo>
                <a:lnTo>
                  <a:pt x="3864" y="3169"/>
                </a:lnTo>
                <a:lnTo>
                  <a:pt x="3877" y="3202"/>
                </a:lnTo>
                <a:lnTo>
                  <a:pt x="3893" y="3231"/>
                </a:lnTo>
                <a:lnTo>
                  <a:pt x="3914" y="3256"/>
                </a:lnTo>
                <a:lnTo>
                  <a:pt x="3935" y="3275"/>
                </a:lnTo>
                <a:lnTo>
                  <a:pt x="3960" y="3294"/>
                </a:lnTo>
                <a:lnTo>
                  <a:pt x="3989" y="3309"/>
                </a:lnTo>
                <a:lnTo>
                  <a:pt x="4020" y="3323"/>
                </a:lnTo>
                <a:lnTo>
                  <a:pt x="4054" y="3333"/>
                </a:lnTo>
                <a:lnTo>
                  <a:pt x="4091" y="3340"/>
                </a:lnTo>
                <a:lnTo>
                  <a:pt x="4131" y="3348"/>
                </a:lnTo>
                <a:lnTo>
                  <a:pt x="4173" y="3350"/>
                </a:lnTo>
                <a:lnTo>
                  <a:pt x="4217" y="3352"/>
                </a:lnTo>
                <a:lnTo>
                  <a:pt x="4271" y="3348"/>
                </a:lnTo>
                <a:lnTo>
                  <a:pt x="4323" y="3338"/>
                </a:lnTo>
                <a:lnTo>
                  <a:pt x="4377" y="3321"/>
                </a:lnTo>
                <a:lnTo>
                  <a:pt x="4431" y="3298"/>
                </a:lnTo>
                <a:lnTo>
                  <a:pt x="4482" y="3267"/>
                </a:lnTo>
                <a:lnTo>
                  <a:pt x="4532" y="3233"/>
                </a:lnTo>
                <a:lnTo>
                  <a:pt x="4580" y="3192"/>
                </a:lnTo>
                <a:lnTo>
                  <a:pt x="4626" y="3146"/>
                </a:lnTo>
                <a:lnTo>
                  <a:pt x="4626" y="2545"/>
                </a:lnTo>
                <a:close/>
                <a:moveTo>
                  <a:pt x="4160" y="932"/>
                </a:moveTo>
                <a:lnTo>
                  <a:pt x="4240" y="933"/>
                </a:lnTo>
                <a:lnTo>
                  <a:pt x="4317" y="935"/>
                </a:lnTo>
                <a:lnTo>
                  <a:pt x="4392" y="941"/>
                </a:lnTo>
                <a:lnTo>
                  <a:pt x="4465" y="947"/>
                </a:lnTo>
                <a:lnTo>
                  <a:pt x="4534" y="957"/>
                </a:lnTo>
                <a:lnTo>
                  <a:pt x="4600" y="966"/>
                </a:lnTo>
                <a:lnTo>
                  <a:pt x="4663" y="980"/>
                </a:lnTo>
                <a:lnTo>
                  <a:pt x="4724" y="995"/>
                </a:lnTo>
                <a:lnTo>
                  <a:pt x="4782" y="1010"/>
                </a:lnTo>
                <a:lnTo>
                  <a:pt x="4838" y="1030"/>
                </a:lnTo>
                <a:lnTo>
                  <a:pt x="4891" y="1049"/>
                </a:lnTo>
                <a:lnTo>
                  <a:pt x="4939" y="1072"/>
                </a:lnTo>
                <a:lnTo>
                  <a:pt x="4987" y="1095"/>
                </a:lnTo>
                <a:lnTo>
                  <a:pt x="5032" y="1122"/>
                </a:lnTo>
                <a:lnTo>
                  <a:pt x="5074" y="1151"/>
                </a:lnTo>
                <a:lnTo>
                  <a:pt x="5112" y="1179"/>
                </a:lnTo>
                <a:lnTo>
                  <a:pt x="5149" y="1212"/>
                </a:lnTo>
                <a:lnTo>
                  <a:pt x="5181" y="1247"/>
                </a:lnTo>
                <a:lnTo>
                  <a:pt x="5214" y="1281"/>
                </a:lnTo>
                <a:lnTo>
                  <a:pt x="5243" y="1320"/>
                </a:lnTo>
                <a:lnTo>
                  <a:pt x="5270" y="1360"/>
                </a:lnTo>
                <a:lnTo>
                  <a:pt x="5293" y="1402"/>
                </a:lnTo>
                <a:lnTo>
                  <a:pt x="5316" y="1446"/>
                </a:lnTo>
                <a:lnTo>
                  <a:pt x="5335" y="1492"/>
                </a:lnTo>
                <a:lnTo>
                  <a:pt x="5352" y="1540"/>
                </a:lnTo>
                <a:lnTo>
                  <a:pt x="5368" y="1592"/>
                </a:lnTo>
                <a:lnTo>
                  <a:pt x="5381" y="1644"/>
                </a:lnTo>
                <a:lnTo>
                  <a:pt x="5391" y="1698"/>
                </a:lnTo>
                <a:lnTo>
                  <a:pt x="5400" y="1756"/>
                </a:lnTo>
                <a:lnTo>
                  <a:pt x="5406" y="1813"/>
                </a:lnTo>
                <a:lnTo>
                  <a:pt x="5410" y="1875"/>
                </a:lnTo>
                <a:lnTo>
                  <a:pt x="5410" y="1936"/>
                </a:lnTo>
                <a:lnTo>
                  <a:pt x="5410" y="3899"/>
                </a:lnTo>
                <a:lnTo>
                  <a:pt x="4626" y="3899"/>
                </a:lnTo>
                <a:lnTo>
                  <a:pt x="4626" y="3594"/>
                </a:lnTo>
                <a:lnTo>
                  <a:pt x="4586" y="3630"/>
                </a:lnTo>
                <a:lnTo>
                  <a:pt x="4550" y="3667"/>
                </a:lnTo>
                <a:lnTo>
                  <a:pt x="4513" y="3699"/>
                </a:lnTo>
                <a:lnTo>
                  <a:pt x="4480" y="3732"/>
                </a:lnTo>
                <a:lnTo>
                  <a:pt x="4446" y="3763"/>
                </a:lnTo>
                <a:lnTo>
                  <a:pt x="4406" y="3794"/>
                </a:lnTo>
                <a:lnTo>
                  <a:pt x="4359" y="3824"/>
                </a:lnTo>
                <a:lnTo>
                  <a:pt x="4308" y="3855"/>
                </a:lnTo>
                <a:lnTo>
                  <a:pt x="4256" y="3882"/>
                </a:lnTo>
                <a:lnTo>
                  <a:pt x="4204" y="3907"/>
                </a:lnTo>
                <a:lnTo>
                  <a:pt x="4152" y="3928"/>
                </a:lnTo>
                <a:lnTo>
                  <a:pt x="4102" y="3945"/>
                </a:lnTo>
                <a:lnTo>
                  <a:pt x="4075" y="3953"/>
                </a:lnTo>
                <a:lnTo>
                  <a:pt x="4046" y="3959"/>
                </a:lnTo>
                <a:lnTo>
                  <a:pt x="4016" y="3964"/>
                </a:lnTo>
                <a:lnTo>
                  <a:pt x="3981" y="3968"/>
                </a:lnTo>
                <a:lnTo>
                  <a:pt x="3947" y="3972"/>
                </a:lnTo>
                <a:lnTo>
                  <a:pt x="3906" y="3974"/>
                </a:lnTo>
                <a:lnTo>
                  <a:pt x="3866" y="3976"/>
                </a:lnTo>
                <a:lnTo>
                  <a:pt x="3822" y="3976"/>
                </a:lnTo>
                <a:lnTo>
                  <a:pt x="3779" y="3974"/>
                </a:lnTo>
                <a:lnTo>
                  <a:pt x="3739" y="3972"/>
                </a:lnTo>
                <a:lnTo>
                  <a:pt x="3701" y="3966"/>
                </a:lnTo>
                <a:lnTo>
                  <a:pt x="3660" y="3959"/>
                </a:lnTo>
                <a:lnTo>
                  <a:pt x="3624" y="3951"/>
                </a:lnTo>
                <a:lnTo>
                  <a:pt x="3586" y="3940"/>
                </a:lnTo>
                <a:lnTo>
                  <a:pt x="3549" y="3926"/>
                </a:lnTo>
                <a:lnTo>
                  <a:pt x="3514" y="3911"/>
                </a:lnTo>
                <a:lnTo>
                  <a:pt x="3480" y="3895"/>
                </a:lnTo>
                <a:lnTo>
                  <a:pt x="3447" y="3876"/>
                </a:lnTo>
                <a:lnTo>
                  <a:pt x="3415" y="3855"/>
                </a:lnTo>
                <a:lnTo>
                  <a:pt x="3382" y="3832"/>
                </a:lnTo>
                <a:lnTo>
                  <a:pt x="3351" y="3807"/>
                </a:lnTo>
                <a:lnTo>
                  <a:pt x="3320" y="3780"/>
                </a:lnTo>
                <a:lnTo>
                  <a:pt x="3292" y="3749"/>
                </a:lnTo>
                <a:lnTo>
                  <a:pt x="3265" y="3719"/>
                </a:lnTo>
                <a:lnTo>
                  <a:pt x="3213" y="3653"/>
                </a:lnTo>
                <a:lnTo>
                  <a:pt x="3167" y="3582"/>
                </a:lnTo>
                <a:lnTo>
                  <a:pt x="3128" y="3507"/>
                </a:lnTo>
                <a:lnTo>
                  <a:pt x="3098" y="3429"/>
                </a:lnTo>
                <a:lnTo>
                  <a:pt x="3073" y="3346"/>
                </a:lnTo>
                <a:lnTo>
                  <a:pt x="3055" y="3258"/>
                </a:lnTo>
                <a:lnTo>
                  <a:pt x="3046" y="3167"/>
                </a:lnTo>
                <a:lnTo>
                  <a:pt x="3042" y="3071"/>
                </a:lnTo>
                <a:lnTo>
                  <a:pt x="3044" y="2993"/>
                </a:lnTo>
                <a:lnTo>
                  <a:pt x="3050" y="2920"/>
                </a:lnTo>
                <a:lnTo>
                  <a:pt x="3057" y="2849"/>
                </a:lnTo>
                <a:lnTo>
                  <a:pt x="3071" y="2781"/>
                </a:lnTo>
                <a:lnTo>
                  <a:pt x="3086" y="2718"/>
                </a:lnTo>
                <a:lnTo>
                  <a:pt x="3105" y="2660"/>
                </a:lnTo>
                <a:lnTo>
                  <a:pt x="3128" y="2605"/>
                </a:lnTo>
                <a:lnTo>
                  <a:pt x="3155" y="2553"/>
                </a:lnTo>
                <a:lnTo>
                  <a:pt x="3184" y="2505"/>
                </a:lnTo>
                <a:lnTo>
                  <a:pt x="3217" y="2459"/>
                </a:lnTo>
                <a:lnTo>
                  <a:pt x="3253" y="2416"/>
                </a:lnTo>
                <a:lnTo>
                  <a:pt x="3292" y="2376"/>
                </a:lnTo>
                <a:lnTo>
                  <a:pt x="3334" y="2338"/>
                </a:lnTo>
                <a:lnTo>
                  <a:pt x="3380" y="2303"/>
                </a:lnTo>
                <a:lnTo>
                  <a:pt x="3428" y="2270"/>
                </a:lnTo>
                <a:lnTo>
                  <a:pt x="3480" y="2240"/>
                </a:lnTo>
                <a:lnTo>
                  <a:pt x="3534" y="2211"/>
                </a:lnTo>
                <a:lnTo>
                  <a:pt x="3591" y="2186"/>
                </a:lnTo>
                <a:lnTo>
                  <a:pt x="3651" y="2161"/>
                </a:lnTo>
                <a:lnTo>
                  <a:pt x="3714" y="2140"/>
                </a:lnTo>
                <a:lnTo>
                  <a:pt x="3779" y="2121"/>
                </a:lnTo>
                <a:lnTo>
                  <a:pt x="3847" y="2103"/>
                </a:lnTo>
                <a:lnTo>
                  <a:pt x="3918" y="2088"/>
                </a:lnTo>
                <a:lnTo>
                  <a:pt x="3991" y="2074"/>
                </a:lnTo>
                <a:lnTo>
                  <a:pt x="4142" y="2053"/>
                </a:lnTo>
                <a:lnTo>
                  <a:pt x="4300" y="2034"/>
                </a:lnTo>
                <a:lnTo>
                  <a:pt x="4463" y="2017"/>
                </a:lnTo>
                <a:lnTo>
                  <a:pt x="4630" y="2003"/>
                </a:lnTo>
                <a:lnTo>
                  <a:pt x="4630" y="1988"/>
                </a:lnTo>
                <a:lnTo>
                  <a:pt x="4628" y="1930"/>
                </a:lnTo>
                <a:lnTo>
                  <a:pt x="4621" y="1877"/>
                </a:lnTo>
                <a:lnTo>
                  <a:pt x="4609" y="1829"/>
                </a:lnTo>
                <a:lnTo>
                  <a:pt x="4592" y="1786"/>
                </a:lnTo>
                <a:lnTo>
                  <a:pt x="4571" y="1746"/>
                </a:lnTo>
                <a:lnTo>
                  <a:pt x="4544" y="1713"/>
                </a:lnTo>
                <a:lnTo>
                  <a:pt x="4513" y="1683"/>
                </a:lnTo>
                <a:lnTo>
                  <a:pt x="4477" y="1658"/>
                </a:lnTo>
                <a:lnTo>
                  <a:pt x="4434" y="1636"/>
                </a:lnTo>
                <a:lnTo>
                  <a:pt x="4390" y="1617"/>
                </a:lnTo>
                <a:lnTo>
                  <a:pt x="4338" y="1602"/>
                </a:lnTo>
                <a:lnTo>
                  <a:pt x="4283" y="1588"/>
                </a:lnTo>
                <a:lnTo>
                  <a:pt x="4223" y="1579"/>
                </a:lnTo>
                <a:lnTo>
                  <a:pt x="4158" y="1573"/>
                </a:lnTo>
                <a:lnTo>
                  <a:pt x="4089" y="1567"/>
                </a:lnTo>
                <a:lnTo>
                  <a:pt x="4014" y="1567"/>
                </a:lnTo>
                <a:lnTo>
                  <a:pt x="3941" y="1569"/>
                </a:lnTo>
                <a:lnTo>
                  <a:pt x="3862" y="1581"/>
                </a:lnTo>
                <a:lnTo>
                  <a:pt x="3778" y="1598"/>
                </a:lnTo>
                <a:lnTo>
                  <a:pt x="3687" y="1625"/>
                </a:lnTo>
                <a:lnTo>
                  <a:pt x="3593" y="1656"/>
                </a:lnTo>
                <a:lnTo>
                  <a:pt x="3501" y="1690"/>
                </a:lnTo>
                <a:lnTo>
                  <a:pt x="3411" y="1729"/>
                </a:lnTo>
                <a:lnTo>
                  <a:pt x="3320" y="1773"/>
                </a:lnTo>
                <a:lnTo>
                  <a:pt x="3253" y="1773"/>
                </a:lnTo>
                <a:lnTo>
                  <a:pt x="3253" y="1076"/>
                </a:lnTo>
                <a:lnTo>
                  <a:pt x="3286" y="1066"/>
                </a:lnTo>
                <a:lnTo>
                  <a:pt x="3322" y="1056"/>
                </a:lnTo>
                <a:lnTo>
                  <a:pt x="3363" y="1045"/>
                </a:lnTo>
                <a:lnTo>
                  <a:pt x="3407" y="1033"/>
                </a:lnTo>
                <a:lnTo>
                  <a:pt x="3457" y="1022"/>
                </a:lnTo>
                <a:lnTo>
                  <a:pt x="3511" y="1010"/>
                </a:lnTo>
                <a:lnTo>
                  <a:pt x="3570" y="997"/>
                </a:lnTo>
                <a:lnTo>
                  <a:pt x="3632" y="985"/>
                </a:lnTo>
                <a:lnTo>
                  <a:pt x="3764" y="962"/>
                </a:lnTo>
                <a:lnTo>
                  <a:pt x="3895" y="945"/>
                </a:lnTo>
                <a:lnTo>
                  <a:pt x="4027" y="935"/>
                </a:lnTo>
                <a:lnTo>
                  <a:pt x="4160" y="932"/>
                </a:lnTo>
                <a:close/>
                <a:moveTo>
                  <a:pt x="1644" y="0"/>
                </a:moveTo>
                <a:lnTo>
                  <a:pt x="1742" y="2"/>
                </a:lnTo>
                <a:lnTo>
                  <a:pt x="1834" y="6"/>
                </a:lnTo>
                <a:lnTo>
                  <a:pt x="1922" y="13"/>
                </a:lnTo>
                <a:lnTo>
                  <a:pt x="2005" y="25"/>
                </a:lnTo>
                <a:lnTo>
                  <a:pt x="2084" y="40"/>
                </a:lnTo>
                <a:lnTo>
                  <a:pt x="2160" y="56"/>
                </a:lnTo>
                <a:lnTo>
                  <a:pt x="2237" y="75"/>
                </a:lnTo>
                <a:lnTo>
                  <a:pt x="2310" y="98"/>
                </a:lnTo>
                <a:lnTo>
                  <a:pt x="2370" y="119"/>
                </a:lnTo>
                <a:lnTo>
                  <a:pt x="2431" y="142"/>
                </a:lnTo>
                <a:lnTo>
                  <a:pt x="2495" y="171"/>
                </a:lnTo>
                <a:lnTo>
                  <a:pt x="2562" y="202"/>
                </a:lnTo>
                <a:lnTo>
                  <a:pt x="2625" y="234"/>
                </a:lnTo>
                <a:lnTo>
                  <a:pt x="2683" y="265"/>
                </a:lnTo>
                <a:lnTo>
                  <a:pt x="2735" y="292"/>
                </a:lnTo>
                <a:lnTo>
                  <a:pt x="2779" y="319"/>
                </a:lnTo>
                <a:lnTo>
                  <a:pt x="2779" y="1229"/>
                </a:lnTo>
                <a:lnTo>
                  <a:pt x="2694" y="1229"/>
                </a:lnTo>
                <a:lnTo>
                  <a:pt x="2662" y="1199"/>
                </a:lnTo>
                <a:lnTo>
                  <a:pt x="2625" y="1162"/>
                </a:lnTo>
                <a:lnTo>
                  <a:pt x="2585" y="1124"/>
                </a:lnTo>
                <a:lnTo>
                  <a:pt x="2541" y="1081"/>
                </a:lnTo>
                <a:lnTo>
                  <a:pt x="2493" y="1039"/>
                </a:lnTo>
                <a:lnTo>
                  <a:pt x="2443" y="997"/>
                </a:lnTo>
                <a:lnTo>
                  <a:pt x="2389" y="955"/>
                </a:lnTo>
                <a:lnTo>
                  <a:pt x="2331" y="914"/>
                </a:lnTo>
                <a:lnTo>
                  <a:pt x="2272" y="874"/>
                </a:lnTo>
                <a:lnTo>
                  <a:pt x="2209" y="837"/>
                </a:lnTo>
                <a:lnTo>
                  <a:pt x="2141" y="805"/>
                </a:lnTo>
                <a:lnTo>
                  <a:pt x="2074" y="774"/>
                </a:lnTo>
                <a:lnTo>
                  <a:pt x="2003" y="749"/>
                </a:lnTo>
                <a:lnTo>
                  <a:pt x="1930" y="730"/>
                </a:lnTo>
                <a:lnTo>
                  <a:pt x="1855" y="720"/>
                </a:lnTo>
                <a:lnTo>
                  <a:pt x="1778" y="716"/>
                </a:lnTo>
                <a:lnTo>
                  <a:pt x="1734" y="718"/>
                </a:lnTo>
                <a:lnTo>
                  <a:pt x="1690" y="720"/>
                </a:lnTo>
                <a:lnTo>
                  <a:pt x="1646" y="726"/>
                </a:lnTo>
                <a:lnTo>
                  <a:pt x="1604" y="734"/>
                </a:lnTo>
                <a:lnTo>
                  <a:pt x="1563" y="741"/>
                </a:lnTo>
                <a:lnTo>
                  <a:pt x="1523" y="753"/>
                </a:lnTo>
                <a:lnTo>
                  <a:pt x="1483" y="766"/>
                </a:lnTo>
                <a:lnTo>
                  <a:pt x="1444" y="782"/>
                </a:lnTo>
                <a:lnTo>
                  <a:pt x="1408" y="799"/>
                </a:lnTo>
                <a:lnTo>
                  <a:pt x="1369" y="820"/>
                </a:lnTo>
                <a:lnTo>
                  <a:pt x="1333" y="845"/>
                </a:lnTo>
                <a:lnTo>
                  <a:pt x="1296" y="872"/>
                </a:lnTo>
                <a:lnTo>
                  <a:pt x="1260" y="901"/>
                </a:lnTo>
                <a:lnTo>
                  <a:pt x="1225" y="933"/>
                </a:lnTo>
                <a:lnTo>
                  <a:pt x="1189" y="970"/>
                </a:lnTo>
                <a:lnTo>
                  <a:pt x="1154" y="1008"/>
                </a:lnTo>
                <a:lnTo>
                  <a:pt x="1123" y="1047"/>
                </a:lnTo>
                <a:lnTo>
                  <a:pt x="1095" y="1089"/>
                </a:lnTo>
                <a:lnTo>
                  <a:pt x="1068" y="1133"/>
                </a:lnTo>
                <a:lnTo>
                  <a:pt x="1041" y="1181"/>
                </a:lnTo>
                <a:lnTo>
                  <a:pt x="1016" y="1233"/>
                </a:lnTo>
                <a:lnTo>
                  <a:pt x="991" y="1287"/>
                </a:lnTo>
                <a:lnTo>
                  <a:pt x="970" y="1345"/>
                </a:lnTo>
                <a:lnTo>
                  <a:pt x="949" y="1404"/>
                </a:lnTo>
                <a:lnTo>
                  <a:pt x="929" y="1469"/>
                </a:lnTo>
                <a:lnTo>
                  <a:pt x="914" y="1535"/>
                </a:lnTo>
                <a:lnTo>
                  <a:pt x="901" y="1604"/>
                </a:lnTo>
                <a:lnTo>
                  <a:pt x="889" y="1677"/>
                </a:lnTo>
                <a:lnTo>
                  <a:pt x="880" y="1752"/>
                </a:lnTo>
                <a:lnTo>
                  <a:pt x="874" y="1829"/>
                </a:lnTo>
                <a:lnTo>
                  <a:pt x="870" y="1909"/>
                </a:lnTo>
                <a:lnTo>
                  <a:pt x="868" y="1994"/>
                </a:lnTo>
                <a:lnTo>
                  <a:pt x="870" y="2080"/>
                </a:lnTo>
                <a:lnTo>
                  <a:pt x="874" y="2165"/>
                </a:lnTo>
                <a:lnTo>
                  <a:pt x="881" y="2245"/>
                </a:lnTo>
                <a:lnTo>
                  <a:pt x="889" y="2322"/>
                </a:lnTo>
                <a:lnTo>
                  <a:pt x="901" y="2395"/>
                </a:lnTo>
                <a:lnTo>
                  <a:pt x="916" y="2464"/>
                </a:lnTo>
                <a:lnTo>
                  <a:pt x="933" y="2530"/>
                </a:lnTo>
                <a:lnTo>
                  <a:pt x="952" y="2593"/>
                </a:lnTo>
                <a:lnTo>
                  <a:pt x="974" y="2653"/>
                </a:lnTo>
                <a:lnTo>
                  <a:pt x="997" y="2708"/>
                </a:lnTo>
                <a:lnTo>
                  <a:pt x="1022" y="2762"/>
                </a:lnTo>
                <a:lnTo>
                  <a:pt x="1049" y="2812"/>
                </a:lnTo>
                <a:lnTo>
                  <a:pt x="1077" y="2860"/>
                </a:lnTo>
                <a:lnTo>
                  <a:pt x="1106" y="2904"/>
                </a:lnTo>
                <a:lnTo>
                  <a:pt x="1139" y="2946"/>
                </a:lnTo>
                <a:lnTo>
                  <a:pt x="1171" y="2985"/>
                </a:lnTo>
                <a:lnTo>
                  <a:pt x="1204" y="3019"/>
                </a:lnTo>
                <a:lnTo>
                  <a:pt x="1239" y="3052"/>
                </a:lnTo>
                <a:lnTo>
                  <a:pt x="1273" y="3081"/>
                </a:lnTo>
                <a:lnTo>
                  <a:pt x="1310" y="3108"/>
                </a:lnTo>
                <a:lnTo>
                  <a:pt x="1346" y="3133"/>
                </a:lnTo>
                <a:lnTo>
                  <a:pt x="1385" y="3156"/>
                </a:lnTo>
                <a:lnTo>
                  <a:pt x="1423" y="3175"/>
                </a:lnTo>
                <a:lnTo>
                  <a:pt x="1463" y="3192"/>
                </a:lnTo>
                <a:lnTo>
                  <a:pt x="1504" y="3208"/>
                </a:lnTo>
                <a:lnTo>
                  <a:pt x="1544" y="3221"/>
                </a:lnTo>
                <a:lnTo>
                  <a:pt x="1584" y="3231"/>
                </a:lnTo>
                <a:lnTo>
                  <a:pt x="1623" y="3240"/>
                </a:lnTo>
                <a:lnTo>
                  <a:pt x="1663" y="3248"/>
                </a:lnTo>
                <a:lnTo>
                  <a:pt x="1703" y="3252"/>
                </a:lnTo>
                <a:lnTo>
                  <a:pt x="1744" y="3256"/>
                </a:lnTo>
                <a:lnTo>
                  <a:pt x="1784" y="3256"/>
                </a:lnTo>
                <a:lnTo>
                  <a:pt x="1824" y="3256"/>
                </a:lnTo>
                <a:lnTo>
                  <a:pt x="1867" y="3252"/>
                </a:lnTo>
                <a:lnTo>
                  <a:pt x="1907" y="3248"/>
                </a:lnTo>
                <a:lnTo>
                  <a:pt x="1947" y="3240"/>
                </a:lnTo>
                <a:lnTo>
                  <a:pt x="1986" y="3233"/>
                </a:lnTo>
                <a:lnTo>
                  <a:pt x="2024" y="3221"/>
                </a:lnTo>
                <a:lnTo>
                  <a:pt x="2064" y="3208"/>
                </a:lnTo>
                <a:lnTo>
                  <a:pt x="2101" y="3194"/>
                </a:lnTo>
                <a:lnTo>
                  <a:pt x="2174" y="3162"/>
                </a:lnTo>
                <a:lnTo>
                  <a:pt x="2241" y="3127"/>
                </a:lnTo>
                <a:lnTo>
                  <a:pt x="2301" y="3091"/>
                </a:lnTo>
                <a:lnTo>
                  <a:pt x="2356" y="3054"/>
                </a:lnTo>
                <a:lnTo>
                  <a:pt x="2410" y="3014"/>
                </a:lnTo>
                <a:lnTo>
                  <a:pt x="2462" y="2973"/>
                </a:lnTo>
                <a:lnTo>
                  <a:pt x="2510" y="2933"/>
                </a:lnTo>
                <a:lnTo>
                  <a:pt x="2554" y="2893"/>
                </a:lnTo>
                <a:lnTo>
                  <a:pt x="2596" y="2852"/>
                </a:lnTo>
                <a:lnTo>
                  <a:pt x="2635" y="2814"/>
                </a:lnTo>
                <a:lnTo>
                  <a:pt x="2669" y="2779"/>
                </a:lnTo>
                <a:lnTo>
                  <a:pt x="2704" y="2745"/>
                </a:lnTo>
                <a:lnTo>
                  <a:pt x="2779" y="2745"/>
                </a:lnTo>
                <a:lnTo>
                  <a:pt x="2779" y="3644"/>
                </a:lnTo>
                <a:lnTo>
                  <a:pt x="2731" y="3671"/>
                </a:lnTo>
                <a:lnTo>
                  <a:pt x="2681" y="3697"/>
                </a:lnTo>
                <a:lnTo>
                  <a:pt x="2625" y="3726"/>
                </a:lnTo>
                <a:lnTo>
                  <a:pt x="2566" y="3757"/>
                </a:lnTo>
                <a:lnTo>
                  <a:pt x="2504" y="3786"/>
                </a:lnTo>
                <a:lnTo>
                  <a:pt x="2443" y="3815"/>
                </a:lnTo>
                <a:lnTo>
                  <a:pt x="2379" y="3840"/>
                </a:lnTo>
                <a:lnTo>
                  <a:pt x="2316" y="3863"/>
                </a:lnTo>
                <a:lnTo>
                  <a:pt x="2237" y="3888"/>
                </a:lnTo>
                <a:lnTo>
                  <a:pt x="2162" y="3911"/>
                </a:lnTo>
                <a:lnTo>
                  <a:pt x="2089" y="3930"/>
                </a:lnTo>
                <a:lnTo>
                  <a:pt x="2020" y="3945"/>
                </a:lnTo>
                <a:lnTo>
                  <a:pt x="1984" y="3951"/>
                </a:lnTo>
                <a:lnTo>
                  <a:pt x="1945" y="3957"/>
                </a:lnTo>
                <a:lnTo>
                  <a:pt x="1903" y="3963"/>
                </a:lnTo>
                <a:lnTo>
                  <a:pt x="1857" y="3966"/>
                </a:lnTo>
                <a:lnTo>
                  <a:pt x="1807" y="3968"/>
                </a:lnTo>
                <a:lnTo>
                  <a:pt x="1755" y="3972"/>
                </a:lnTo>
                <a:lnTo>
                  <a:pt x="1700" y="3972"/>
                </a:lnTo>
                <a:lnTo>
                  <a:pt x="1642" y="3974"/>
                </a:lnTo>
                <a:lnTo>
                  <a:pt x="1548" y="3972"/>
                </a:lnTo>
                <a:lnTo>
                  <a:pt x="1458" y="3964"/>
                </a:lnTo>
                <a:lnTo>
                  <a:pt x="1369" y="3955"/>
                </a:lnTo>
                <a:lnTo>
                  <a:pt x="1285" y="3941"/>
                </a:lnTo>
                <a:lnTo>
                  <a:pt x="1200" y="3922"/>
                </a:lnTo>
                <a:lnTo>
                  <a:pt x="1120" y="3899"/>
                </a:lnTo>
                <a:lnTo>
                  <a:pt x="1041" y="3874"/>
                </a:lnTo>
                <a:lnTo>
                  <a:pt x="964" y="3843"/>
                </a:lnTo>
                <a:lnTo>
                  <a:pt x="891" y="3809"/>
                </a:lnTo>
                <a:lnTo>
                  <a:pt x="820" y="3770"/>
                </a:lnTo>
                <a:lnTo>
                  <a:pt x="751" y="3728"/>
                </a:lnTo>
                <a:lnTo>
                  <a:pt x="684" y="3680"/>
                </a:lnTo>
                <a:lnTo>
                  <a:pt x="620" y="3630"/>
                </a:lnTo>
                <a:lnTo>
                  <a:pt x="559" y="3575"/>
                </a:lnTo>
                <a:lnTo>
                  <a:pt x="499" y="3517"/>
                </a:lnTo>
                <a:lnTo>
                  <a:pt x="444" y="3454"/>
                </a:lnTo>
                <a:lnTo>
                  <a:pt x="390" y="3386"/>
                </a:lnTo>
                <a:lnTo>
                  <a:pt x="340" y="3317"/>
                </a:lnTo>
                <a:lnTo>
                  <a:pt x="292" y="3242"/>
                </a:lnTo>
                <a:lnTo>
                  <a:pt x="250" y="3167"/>
                </a:lnTo>
                <a:lnTo>
                  <a:pt x="209" y="3087"/>
                </a:lnTo>
                <a:lnTo>
                  <a:pt x="173" y="3004"/>
                </a:lnTo>
                <a:lnTo>
                  <a:pt x="140" y="2918"/>
                </a:lnTo>
                <a:lnTo>
                  <a:pt x="109" y="2827"/>
                </a:lnTo>
                <a:lnTo>
                  <a:pt x="84" y="2733"/>
                </a:lnTo>
                <a:lnTo>
                  <a:pt x="61" y="2637"/>
                </a:lnTo>
                <a:lnTo>
                  <a:pt x="42" y="2537"/>
                </a:lnTo>
                <a:lnTo>
                  <a:pt x="27" y="2436"/>
                </a:lnTo>
                <a:lnTo>
                  <a:pt x="15" y="2328"/>
                </a:lnTo>
                <a:lnTo>
                  <a:pt x="6" y="2218"/>
                </a:lnTo>
                <a:lnTo>
                  <a:pt x="0" y="2107"/>
                </a:lnTo>
                <a:lnTo>
                  <a:pt x="0" y="1990"/>
                </a:lnTo>
                <a:lnTo>
                  <a:pt x="0" y="1879"/>
                </a:lnTo>
                <a:lnTo>
                  <a:pt x="6" y="1769"/>
                </a:lnTo>
                <a:lnTo>
                  <a:pt x="15" y="1661"/>
                </a:lnTo>
                <a:lnTo>
                  <a:pt x="27" y="1560"/>
                </a:lnTo>
                <a:lnTo>
                  <a:pt x="42" y="1458"/>
                </a:lnTo>
                <a:lnTo>
                  <a:pt x="61" y="1360"/>
                </a:lnTo>
                <a:lnTo>
                  <a:pt x="84" y="1266"/>
                </a:lnTo>
                <a:lnTo>
                  <a:pt x="111" y="1174"/>
                </a:lnTo>
                <a:lnTo>
                  <a:pt x="140" y="1083"/>
                </a:lnTo>
                <a:lnTo>
                  <a:pt x="173" y="997"/>
                </a:lnTo>
                <a:lnTo>
                  <a:pt x="209" y="914"/>
                </a:lnTo>
                <a:lnTo>
                  <a:pt x="250" y="834"/>
                </a:lnTo>
                <a:lnTo>
                  <a:pt x="294" y="757"/>
                </a:lnTo>
                <a:lnTo>
                  <a:pt x="340" y="682"/>
                </a:lnTo>
                <a:lnTo>
                  <a:pt x="390" y="609"/>
                </a:lnTo>
                <a:lnTo>
                  <a:pt x="444" y="540"/>
                </a:lnTo>
                <a:lnTo>
                  <a:pt x="501" y="474"/>
                </a:lnTo>
                <a:lnTo>
                  <a:pt x="561" y="413"/>
                </a:lnTo>
                <a:lnTo>
                  <a:pt x="622" y="357"/>
                </a:lnTo>
                <a:lnTo>
                  <a:pt x="686" y="303"/>
                </a:lnTo>
                <a:lnTo>
                  <a:pt x="753" y="255"/>
                </a:lnTo>
                <a:lnTo>
                  <a:pt x="822" y="211"/>
                </a:lnTo>
                <a:lnTo>
                  <a:pt x="893" y="171"/>
                </a:lnTo>
                <a:lnTo>
                  <a:pt x="966" y="134"/>
                </a:lnTo>
                <a:lnTo>
                  <a:pt x="1043" y="104"/>
                </a:lnTo>
                <a:lnTo>
                  <a:pt x="1121" y="75"/>
                </a:lnTo>
                <a:lnTo>
                  <a:pt x="1202" y="52"/>
                </a:lnTo>
                <a:lnTo>
                  <a:pt x="1287" y="33"/>
                </a:lnTo>
                <a:lnTo>
                  <a:pt x="1371" y="19"/>
                </a:lnTo>
                <a:lnTo>
                  <a:pt x="1460" y="8"/>
                </a:lnTo>
                <a:lnTo>
                  <a:pt x="1552" y="2"/>
                </a:lnTo>
                <a:lnTo>
                  <a:pt x="1644" y="0"/>
                </a:lnTo>
                <a:close/>
              </a:path>
            </a:pathLst>
          </a:custGeom>
          <a:solidFill>
            <a:schemeClr val="accent1"/>
          </a:solidFill>
          <a:ln w="9525">
            <a:noFill/>
          </a:ln>
        </p:spPr>
        <p:txBody>
          <a:bodyPr/>
          <a:p>
            <a:pPr>
              <a:lnSpc>
                <a:spcPct val="100000"/>
              </a:lnSpc>
            </a:pPr>
            <a:endParaRPr>
              <a:solidFill>
                <a:schemeClr val="accent1"/>
              </a:solidFill>
              <a:latin typeface="Calibri" panose="020F0502020204030204" charset="0"/>
              <a:ea typeface="宋体" panose="02010600030101010101" pitchFamily="2" charset="-122"/>
              <a:sym typeface="宋体" panose="02010600030101010101" pitchFamily="2" charset="-122"/>
            </a:endParaRPr>
          </a:p>
        </p:txBody>
      </p:sp>
      <p:sp>
        <p:nvSpPr>
          <p:cNvPr id="22549" name="钟"/>
          <p:cNvSpPr/>
          <p:nvPr/>
        </p:nvSpPr>
        <p:spPr>
          <a:xfrm>
            <a:off x="4927600" y="5675313"/>
            <a:ext cx="320675" cy="290512"/>
          </a:xfrm>
          <a:custGeom>
            <a:avLst/>
            <a:gdLst>
              <a:gd name="txL" fmla="*/ 0 w 1608138"/>
              <a:gd name="txT" fmla="*/ 0 h 1608138"/>
              <a:gd name="txR" fmla="*/ 1608138 w 1608138"/>
              <a:gd name="txB" fmla="*/ 1608138 h 1608138"/>
            </a:gdLst>
            <a:ahLst/>
            <a:cxnLst>
              <a:cxn ang="0">
                <a:pos x="138928" y="20652"/>
              </a:cxn>
              <a:cxn ang="0">
                <a:pos x="112196" y="24009"/>
              </a:cxn>
              <a:cxn ang="0">
                <a:pos x="87762" y="32452"/>
              </a:cxn>
              <a:cxn ang="0">
                <a:pos x="66186" y="45372"/>
              </a:cxn>
              <a:cxn ang="0">
                <a:pos x="48252" y="62056"/>
              </a:cxn>
              <a:cxn ang="0">
                <a:pos x="34578" y="81894"/>
              </a:cxn>
              <a:cxn ang="0">
                <a:pos x="25835" y="104377"/>
              </a:cxn>
              <a:cxn ang="0">
                <a:pos x="22809" y="128843"/>
              </a:cxn>
              <a:cxn ang="0">
                <a:pos x="25835" y="153208"/>
              </a:cxn>
              <a:cxn ang="0">
                <a:pos x="34578" y="175690"/>
              </a:cxn>
              <a:cxn ang="0">
                <a:pos x="48252" y="195579"/>
              </a:cxn>
              <a:cxn ang="0">
                <a:pos x="66186" y="212263"/>
              </a:cxn>
              <a:cxn ang="0">
                <a:pos x="87762" y="225132"/>
              </a:cxn>
              <a:cxn ang="0">
                <a:pos x="112196" y="233576"/>
              </a:cxn>
              <a:cxn ang="0">
                <a:pos x="138928" y="236933"/>
              </a:cxn>
              <a:cxn ang="0">
                <a:pos x="165996" y="234796"/>
              </a:cxn>
              <a:cxn ang="0">
                <a:pos x="191047" y="227421"/>
              </a:cxn>
              <a:cxn ang="0">
                <a:pos x="213351" y="215467"/>
              </a:cxn>
              <a:cxn ang="0">
                <a:pos x="232125" y="199597"/>
              </a:cxn>
              <a:cxn ang="0">
                <a:pos x="246752" y="180319"/>
              </a:cxn>
              <a:cxn ang="0">
                <a:pos x="256672" y="158396"/>
              </a:cxn>
              <a:cxn ang="0">
                <a:pos x="261043" y="134387"/>
              </a:cxn>
              <a:cxn ang="0">
                <a:pos x="259306" y="109667"/>
              </a:cxn>
              <a:cxn ang="0">
                <a:pos x="251796" y="86726"/>
              </a:cxn>
              <a:cxn ang="0">
                <a:pos x="239187" y="66176"/>
              </a:cxn>
              <a:cxn ang="0">
                <a:pos x="222150" y="48729"/>
              </a:cxn>
              <a:cxn ang="0">
                <a:pos x="201302" y="34996"/>
              </a:cxn>
              <a:cxn ang="0">
                <a:pos x="177429" y="25535"/>
              </a:cxn>
              <a:cxn ang="0">
                <a:pos x="151145" y="20957"/>
              </a:cxn>
              <a:cxn ang="0">
                <a:pos x="152938" y="356"/>
              </a:cxn>
              <a:cxn ang="0">
                <a:pos x="184210" y="5799"/>
              </a:cxn>
              <a:cxn ang="0">
                <a:pos x="212679" y="17040"/>
              </a:cxn>
              <a:cxn ang="0">
                <a:pos x="237393" y="33419"/>
              </a:cxn>
              <a:cxn ang="0">
                <a:pos x="257736" y="54223"/>
              </a:cxn>
              <a:cxn ang="0">
                <a:pos x="272812" y="78638"/>
              </a:cxn>
              <a:cxn ang="0">
                <a:pos x="281778" y="106004"/>
              </a:cxn>
              <a:cxn ang="0">
                <a:pos x="283740" y="135456"/>
              </a:cxn>
              <a:cxn ang="0">
                <a:pos x="278584" y="164093"/>
              </a:cxn>
              <a:cxn ang="0">
                <a:pos x="266815" y="190238"/>
              </a:cxn>
              <a:cxn ang="0">
                <a:pos x="249274" y="213128"/>
              </a:cxn>
              <a:cxn ang="0">
                <a:pos x="226913" y="231999"/>
              </a:cxn>
              <a:cxn ang="0">
                <a:pos x="200406" y="246241"/>
              </a:cxn>
              <a:cxn ang="0">
                <a:pos x="170591" y="255041"/>
              </a:cxn>
              <a:cxn ang="0">
                <a:pos x="138311" y="257635"/>
              </a:cxn>
              <a:cxn ang="0">
                <a:pos x="106535" y="253566"/>
              </a:cxn>
              <a:cxn ang="0">
                <a:pos x="77338" y="243545"/>
              </a:cxn>
              <a:cxn ang="0">
                <a:pos x="51727" y="228235"/>
              </a:cxn>
              <a:cxn ang="0">
                <a:pos x="30375" y="208346"/>
              </a:cxn>
              <a:cxn ang="0">
                <a:pos x="14011" y="184694"/>
              </a:cxn>
              <a:cxn ang="0">
                <a:pos x="3699" y="157938"/>
              </a:cxn>
              <a:cxn ang="0">
                <a:pos x="0" y="128843"/>
              </a:cxn>
              <a:cxn ang="0">
                <a:pos x="3699" y="99748"/>
              </a:cxn>
              <a:cxn ang="0">
                <a:pos x="14011" y="72941"/>
              </a:cxn>
              <a:cxn ang="0">
                <a:pos x="30375" y="49289"/>
              </a:cxn>
              <a:cxn ang="0">
                <a:pos x="51727" y="29400"/>
              </a:cxn>
              <a:cxn ang="0">
                <a:pos x="77338" y="14090"/>
              </a:cxn>
              <a:cxn ang="0">
                <a:pos x="106535" y="4018"/>
              </a:cxn>
              <a:cxn ang="0">
                <a:pos x="138311" y="0"/>
              </a:cxn>
            </a:cxnLst>
            <a:rect l="txL" t="txT" r="txR" b="txB"/>
            <a:pathLst>
              <a:path w="1608138" h="1608138">
                <a:moveTo>
                  <a:pt x="732416" y="260350"/>
                </a:moveTo>
                <a:lnTo>
                  <a:pt x="817655" y="260350"/>
                </a:lnTo>
                <a:lnTo>
                  <a:pt x="846490" y="801651"/>
                </a:lnTo>
                <a:lnTo>
                  <a:pt x="1185863" y="1165586"/>
                </a:lnTo>
                <a:lnTo>
                  <a:pt x="1120904" y="1231900"/>
                </a:lnTo>
                <a:lnTo>
                  <a:pt x="710868" y="866696"/>
                </a:lnTo>
                <a:lnTo>
                  <a:pt x="703263" y="809266"/>
                </a:lnTo>
                <a:lnTo>
                  <a:pt x="732416" y="260350"/>
                </a:lnTo>
                <a:close/>
                <a:moveTo>
                  <a:pt x="786772" y="128905"/>
                </a:moveTo>
                <a:lnTo>
                  <a:pt x="769634" y="129857"/>
                </a:lnTo>
                <a:lnTo>
                  <a:pt x="752178" y="130810"/>
                </a:lnTo>
                <a:lnTo>
                  <a:pt x="735040" y="132397"/>
                </a:lnTo>
                <a:lnTo>
                  <a:pt x="717902" y="134302"/>
                </a:lnTo>
                <a:lnTo>
                  <a:pt x="701398" y="136842"/>
                </a:lnTo>
                <a:lnTo>
                  <a:pt x="684577" y="139382"/>
                </a:lnTo>
                <a:lnTo>
                  <a:pt x="668074" y="142557"/>
                </a:lnTo>
                <a:lnTo>
                  <a:pt x="651888" y="146367"/>
                </a:lnTo>
                <a:lnTo>
                  <a:pt x="635384" y="149860"/>
                </a:lnTo>
                <a:lnTo>
                  <a:pt x="619515" y="154622"/>
                </a:lnTo>
                <a:lnTo>
                  <a:pt x="603329" y="159385"/>
                </a:lnTo>
                <a:lnTo>
                  <a:pt x="587461" y="164147"/>
                </a:lnTo>
                <a:lnTo>
                  <a:pt x="572227" y="169862"/>
                </a:lnTo>
                <a:lnTo>
                  <a:pt x="556675" y="175577"/>
                </a:lnTo>
                <a:lnTo>
                  <a:pt x="541441" y="181927"/>
                </a:lnTo>
                <a:lnTo>
                  <a:pt x="526207" y="188277"/>
                </a:lnTo>
                <a:lnTo>
                  <a:pt x="511608" y="195580"/>
                </a:lnTo>
                <a:lnTo>
                  <a:pt x="497009" y="202565"/>
                </a:lnTo>
                <a:lnTo>
                  <a:pt x="482410" y="210502"/>
                </a:lnTo>
                <a:lnTo>
                  <a:pt x="468128" y="218440"/>
                </a:lnTo>
                <a:lnTo>
                  <a:pt x="454163" y="226695"/>
                </a:lnTo>
                <a:lnTo>
                  <a:pt x="440199" y="235267"/>
                </a:lnTo>
                <a:lnTo>
                  <a:pt x="426869" y="244475"/>
                </a:lnTo>
                <a:lnTo>
                  <a:pt x="413539" y="253365"/>
                </a:lnTo>
                <a:lnTo>
                  <a:pt x="400527" y="263208"/>
                </a:lnTo>
                <a:lnTo>
                  <a:pt x="387515" y="273050"/>
                </a:lnTo>
                <a:lnTo>
                  <a:pt x="374820" y="283210"/>
                </a:lnTo>
                <a:lnTo>
                  <a:pt x="362442" y="293688"/>
                </a:lnTo>
                <a:lnTo>
                  <a:pt x="350382" y="304165"/>
                </a:lnTo>
                <a:lnTo>
                  <a:pt x="338321" y="315595"/>
                </a:lnTo>
                <a:lnTo>
                  <a:pt x="326896" y="326708"/>
                </a:lnTo>
                <a:lnTo>
                  <a:pt x="315470" y="338455"/>
                </a:lnTo>
                <a:lnTo>
                  <a:pt x="304680" y="349885"/>
                </a:lnTo>
                <a:lnTo>
                  <a:pt x="293572" y="361950"/>
                </a:lnTo>
                <a:lnTo>
                  <a:pt x="283416" y="374333"/>
                </a:lnTo>
                <a:lnTo>
                  <a:pt x="273260" y="387350"/>
                </a:lnTo>
                <a:lnTo>
                  <a:pt x="263104" y="400050"/>
                </a:lnTo>
                <a:lnTo>
                  <a:pt x="253900" y="413068"/>
                </a:lnTo>
                <a:lnTo>
                  <a:pt x="244379" y="426720"/>
                </a:lnTo>
                <a:lnTo>
                  <a:pt x="235492" y="440373"/>
                </a:lnTo>
                <a:lnTo>
                  <a:pt x="226923" y="453708"/>
                </a:lnTo>
                <a:lnTo>
                  <a:pt x="218671" y="467995"/>
                </a:lnTo>
                <a:lnTo>
                  <a:pt x="210737" y="482283"/>
                </a:lnTo>
                <a:lnTo>
                  <a:pt x="203120" y="496570"/>
                </a:lnTo>
                <a:lnTo>
                  <a:pt x="195820" y="511175"/>
                </a:lnTo>
                <a:lnTo>
                  <a:pt x="188838" y="526415"/>
                </a:lnTo>
                <a:lnTo>
                  <a:pt x="182490" y="541338"/>
                </a:lnTo>
                <a:lnTo>
                  <a:pt x="176143" y="556578"/>
                </a:lnTo>
                <a:lnTo>
                  <a:pt x="170113" y="571818"/>
                </a:lnTo>
                <a:lnTo>
                  <a:pt x="164717" y="587693"/>
                </a:lnTo>
                <a:lnTo>
                  <a:pt x="159639" y="603568"/>
                </a:lnTo>
                <a:lnTo>
                  <a:pt x="154879" y="619125"/>
                </a:lnTo>
                <a:lnTo>
                  <a:pt x="150436" y="635318"/>
                </a:lnTo>
                <a:lnTo>
                  <a:pt x="146310" y="651510"/>
                </a:lnTo>
                <a:lnTo>
                  <a:pt x="143136" y="668020"/>
                </a:lnTo>
                <a:lnTo>
                  <a:pt x="139962" y="684530"/>
                </a:lnTo>
                <a:lnTo>
                  <a:pt x="137106" y="701040"/>
                </a:lnTo>
                <a:lnTo>
                  <a:pt x="134567" y="718185"/>
                </a:lnTo>
                <a:lnTo>
                  <a:pt x="132980" y="735013"/>
                </a:lnTo>
                <a:lnTo>
                  <a:pt x="131393" y="751840"/>
                </a:lnTo>
                <a:lnTo>
                  <a:pt x="130124" y="769303"/>
                </a:lnTo>
                <a:lnTo>
                  <a:pt x="129489" y="786448"/>
                </a:lnTo>
                <a:lnTo>
                  <a:pt x="129171" y="804228"/>
                </a:lnTo>
                <a:lnTo>
                  <a:pt x="129489" y="821373"/>
                </a:lnTo>
                <a:lnTo>
                  <a:pt x="130124" y="838835"/>
                </a:lnTo>
                <a:lnTo>
                  <a:pt x="131393" y="855980"/>
                </a:lnTo>
                <a:lnTo>
                  <a:pt x="132980" y="873125"/>
                </a:lnTo>
                <a:lnTo>
                  <a:pt x="134567" y="889953"/>
                </a:lnTo>
                <a:lnTo>
                  <a:pt x="137106" y="906781"/>
                </a:lnTo>
                <a:lnTo>
                  <a:pt x="139962" y="923291"/>
                </a:lnTo>
                <a:lnTo>
                  <a:pt x="143136" y="939801"/>
                </a:lnTo>
                <a:lnTo>
                  <a:pt x="146310" y="956311"/>
                </a:lnTo>
                <a:lnTo>
                  <a:pt x="150436" y="972503"/>
                </a:lnTo>
                <a:lnTo>
                  <a:pt x="154879" y="988696"/>
                </a:lnTo>
                <a:lnTo>
                  <a:pt x="159639" y="1004888"/>
                </a:lnTo>
                <a:lnTo>
                  <a:pt x="164717" y="1020446"/>
                </a:lnTo>
                <a:lnTo>
                  <a:pt x="170113" y="1036321"/>
                </a:lnTo>
                <a:lnTo>
                  <a:pt x="176143" y="1051561"/>
                </a:lnTo>
                <a:lnTo>
                  <a:pt x="182490" y="1066483"/>
                </a:lnTo>
                <a:lnTo>
                  <a:pt x="188838" y="1082041"/>
                </a:lnTo>
                <a:lnTo>
                  <a:pt x="195820" y="1096646"/>
                </a:lnTo>
                <a:lnTo>
                  <a:pt x="203120" y="1111251"/>
                </a:lnTo>
                <a:lnTo>
                  <a:pt x="210737" y="1125538"/>
                </a:lnTo>
                <a:lnTo>
                  <a:pt x="218671" y="1139826"/>
                </a:lnTo>
                <a:lnTo>
                  <a:pt x="226923" y="1154113"/>
                </a:lnTo>
                <a:lnTo>
                  <a:pt x="235492" y="1167766"/>
                </a:lnTo>
                <a:lnTo>
                  <a:pt x="244379" y="1181736"/>
                </a:lnTo>
                <a:lnTo>
                  <a:pt x="253900" y="1194753"/>
                </a:lnTo>
                <a:lnTo>
                  <a:pt x="263104" y="1208088"/>
                </a:lnTo>
                <a:lnTo>
                  <a:pt x="273260" y="1220788"/>
                </a:lnTo>
                <a:lnTo>
                  <a:pt x="283416" y="1233488"/>
                </a:lnTo>
                <a:lnTo>
                  <a:pt x="293572" y="1245871"/>
                </a:lnTo>
                <a:lnTo>
                  <a:pt x="304680" y="1257936"/>
                </a:lnTo>
                <a:lnTo>
                  <a:pt x="315470" y="1269683"/>
                </a:lnTo>
                <a:lnTo>
                  <a:pt x="326896" y="1281431"/>
                </a:lnTo>
                <a:lnTo>
                  <a:pt x="338321" y="1292543"/>
                </a:lnTo>
                <a:lnTo>
                  <a:pt x="350382" y="1303973"/>
                </a:lnTo>
                <a:lnTo>
                  <a:pt x="362442" y="1314451"/>
                </a:lnTo>
                <a:lnTo>
                  <a:pt x="374820" y="1324928"/>
                </a:lnTo>
                <a:lnTo>
                  <a:pt x="387515" y="1335088"/>
                </a:lnTo>
                <a:lnTo>
                  <a:pt x="400527" y="1344931"/>
                </a:lnTo>
                <a:lnTo>
                  <a:pt x="413539" y="1354456"/>
                </a:lnTo>
                <a:lnTo>
                  <a:pt x="426869" y="1363981"/>
                </a:lnTo>
                <a:lnTo>
                  <a:pt x="440199" y="1372553"/>
                </a:lnTo>
                <a:lnTo>
                  <a:pt x="454163" y="1381443"/>
                </a:lnTo>
                <a:lnTo>
                  <a:pt x="468128" y="1389698"/>
                </a:lnTo>
                <a:lnTo>
                  <a:pt x="482410" y="1397953"/>
                </a:lnTo>
                <a:lnTo>
                  <a:pt x="497009" y="1405256"/>
                </a:lnTo>
                <a:lnTo>
                  <a:pt x="511608" y="1412558"/>
                </a:lnTo>
                <a:lnTo>
                  <a:pt x="526207" y="1419543"/>
                </a:lnTo>
                <a:lnTo>
                  <a:pt x="541441" y="1425893"/>
                </a:lnTo>
                <a:lnTo>
                  <a:pt x="556675" y="1432561"/>
                </a:lnTo>
                <a:lnTo>
                  <a:pt x="572227" y="1437958"/>
                </a:lnTo>
                <a:lnTo>
                  <a:pt x="587461" y="1443673"/>
                </a:lnTo>
                <a:lnTo>
                  <a:pt x="603329" y="1449071"/>
                </a:lnTo>
                <a:lnTo>
                  <a:pt x="619515" y="1453516"/>
                </a:lnTo>
                <a:lnTo>
                  <a:pt x="635384" y="1457961"/>
                </a:lnTo>
                <a:lnTo>
                  <a:pt x="651888" y="1461771"/>
                </a:lnTo>
                <a:lnTo>
                  <a:pt x="668074" y="1465581"/>
                </a:lnTo>
                <a:lnTo>
                  <a:pt x="684577" y="1468438"/>
                </a:lnTo>
                <a:lnTo>
                  <a:pt x="701398" y="1471613"/>
                </a:lnTo>
                <a:lnTo>
                  <a:pt x="717902" y="1473836"/>
                </a:lnTo>
                <a:lnTo>
                  <a:pt x="735040" y="1475741"/>
                </a:lnTo>
                <a:lnTo>
                  <a:pt x="752178" y="1477328"/>
                </a:lnTo>
                <a:lnTo>
                  <a:pt x="769634" y="1478281"/>
                </a:lnTo>
                <a:lnTo>
                  <a:pt x="786772" y="1478916"/>
                </a:lnTo>
                <a:lnTo>
                  <a:pt x="804228" y="1478916"/>
                </a:lnTo>
                <a:lnTo>
                  <a:pt x="821366" y="1478916"/>
                </a:lnTo>
                <a:lnTo>
                  <a:pt x="838822" y="1478281"/>
                </a:lnTo>
                <a:lnTo>
                  <a:pt x="855960" y="1477328"/>
                </a:lnTo>
                <a:lnTo>
                  <a:pt x="873098" y="1475741"/>
                </a:lnTo>
                <a:lnTo>
                  <a:pt x="890236" y="1473836"/>
                </a:lnTo>
                <a:lnTo>
                  <a:pt x="907057" y="1471613"/>
                </a:lnTo>
                <a:lnTo>
                  <a:pt x="923561" y="1468438"/>
                </a:lnTo>
                <a:lnTo>
                  <a:pt x="940064" y="1465581"/>
                </a:lnTo>
                <a:lnTo>
                  <a:pt x="956568" y="1461771"/>
                </a:lnTo>
                <a:lnTo>
                  <a:pt x="972754" y="1457961"/>
                </a:lnTo>
                <a:lnTo>
                  <a:pt x="988940" y="1453516"/>
                </a:lnTo>
                <a:lnTo>
                  <a:pt x="1004809" y="1449071"/>
                </a:lnTo>
                <a:lnTo>
                  <a:pt x="1020677" y="1443673"/>
                </a:lnTo>
                <a:lnTo>
                  <a:pt x="1036229" y="1437958"/>
                </a:lnTo>
                <a:lnTo>
                  <a:pt x="1051780" y="1432561"/>
                </a:lnTo>
                <a:lnTo>
                  <a:pt x="1066697" y="1425893"/>
                </a:lnTo>
                <a:lnTo>
                  <a:pt x="1081931" y="1419543"/>
                </a:lnTo>
                <a:lnTo>
                  <a:pt x="1096847" y="1412558"/>
                </a:lnTo>
                <a:lnTo>
                  <a:pt x="1111447" y="1405256"/>
                </a:lnTo>
                <a:lnTo>
                  <a:pt x="1125728" y="1397953"/>
                </a:lnTo>
                <a:lnTo>
                  <a:pt x="1140010" y="1389698"/>
                </a:lnTo>
                <a:lnTo>
                  <a:pt x="1153975" y="1381443"/>
                </a:lnTo>
                <a:lnTo>
                  <a:pt x="1167939" y="1372553"/>
                </a:lnTo>
                <a:lnTo>
                  <a:pt x="1181586" y="1363981"/>
                </a:lnTo>
                <a:lnTo>
                  <a:pt x="1194916" y="1354456"/>
                </a:lnTo>
                <a:lnTo>
                  <a:pt x="1208246" y="1344931"/>
                </a:lnTo>
                <a:lnTo>
                  <a:pt x="1220941" y="1335088"/>
                </a:lnTo>
                <a:lnTo>
                  <a:pt x="1233318" y="1324928"/>
                </a:lnTo>
                <a:lnTo>
                  <a:pt x="1245696" y="1314451"/>
                </a:lnTo>
                <a:lnTo>
                  <a:pt x="1258074" y="1303973"/>
                </a:lnTo>
                <a:lnTo>
                  <a:pt x="1269817" y="1292543"/>
                </a:lnTo>
                <a:lnTo>
                  <a:pt x="1281559" y="1281431"/>
                </a:lnTo>
                <a:lnTo>
                  <a:pt x="1292668" y="1269683"/>
                </a:lnTo>
                <a:lnTo>
                  <a:pt x="1303458" y="1257936"/>
                </a:lnTo>
                <a:lnTo>
                  <a:pt x="1314566" y="1245871"/>
                </a:lnTo>
                <a:lnTo>
                  <a:pt x="1325040" y="1233488"/>
                </a:lnTo>
                <a:lnTo>
                  <a:pt x="1335196" y="1220788"/>
                </a:lnTo>
                <a:lnTo>
                  <a:pt x="1345034" y="1208088"/>
                </a:lnTo>
                <a:lnTo>
                  <a:pt x="1354556" y="1194753"/>
                </a:lnTo>
                <a:lnTo>
                  <a:pt x="1363759" y="1181736"/>
                </a:lnTo>
                <a:lnTo>
                  <a:pt x="1372646" y="1167766"/>
                </a:lnTo>
                <a:lnTo>
                  <a:pt x="1381532" y="1154113"/>
                </a:lnTo>
                <a:lnTo>
                  <a:pt x="1389784" y="1139826"/>
                </a:lnTo>
                <a:lnTo>
                  <a:pt x="1397401" y="1125538"/>
                </a:lnTo>
                <a:lnTo>
                  <a:pt x="1405018" y="1111251"/>
                </a:lnTo>
                <a:lnTo>
                  <a:pt x="1412635" y="1096646"/>
                </a:lnTo>
                <a:lnTo>
                  <a:pt x="1419300" y="1082041"/>
                </a:lnTo>
                <a:lnTo>
                  <a:pt x="1425965" y="1066483"/>
                </a:lnTo>
                <a:lnTo>
                  <a:pt x="1431995" y="1051561"/>
                </a:lnTo>
                <a:lnTo>
                  <a:pt x="1438025" y="1036321"/>
                </a:lnTo>
                <a:lnTo>
                  <a:pt x="1443738" y="1020446"/>
                </a:lnTo>
                <a:lnTo>
                  <a:pt x="1448816" y="1004888"/>
                </a:lnTo>
                <a:lnTo>
                  <a:pt x="1453577" y="988696"/>
                </a:lnTo>
                <a:lnTo>
                  <a:pt x="1457702" y="972503"/>
                </a:lnTo>
                <a:lnTo>
                  <a:pt x="1461828" y="956311"/>
                </a:lnTo>
                <a:lnTo>
                  <a:pt x="1465319" y="939801"/>
                </a:lnTo>
                <a:lnTo>
                  <a:pt x="1468493" y="923291"/>
                </a:lnTo>
                <a:lnTo>
                  <a:pt x="1471350" y="906781"/>
                </a:lnTo>
                <a:lnTo>
                  <a:pt x="1473571" y="889953"/>
                </a:lnTo>
                <a:lnTo>
                  <a:pt x="1475793" y="873125"/>
                </a:lnTo>
                <a:lnTo>
                  <a:pt x="1477380" y="855980"/>
                </a:lnTo>
                <a:lnTo>
                  <a:pt x="1478332" y="838835"/>
                </a:lnTo>
                <a:lnTo>
                  <a:pt x="1478649" y="821373"/>
                </a:lnTo>
                <a:lnTo>
                  <a:pt x="1478967" y="804228"/>
                </a:lnTo>
                <a:lnTo>
                  <a:pt x="1478649" y="786448"/>
                </a:lnTo>
                <a:lnTo>
                  <a:pt x="1478332" y="769303"/>
                </a:lnTo>
                <a:lnTo>
                  <a:pt x="1477380" y="751840"/>
                </a:lnTo>
                <a:lnTo>
                  <a:pt x="1475793" y="735013"/>
                </a:lnTo>
                <a:lnTo>
                  <a:pt x="1473571" y="718185"/>
                </a:lnTo>
                <a:lnTo>
                  <a:pt x="1471350" y="701040"/>
                </a:lnTo>
                <a:lnTo>
                  <a:pt x="1468493" y="684530"/>
                </a:lnTo>
                <a:lnTo>
                  <a:pt x="1465319" y="668020"/>
                </a:lnTo>
                <a:lnTo>
                  <a:pt x="1461828" y="651510"/>
                </a:lnTo>
                <a:lnTo>
                  <a:pt x="1457702" y="635318"/>
                </a:lnTo>
                <a:lnTo>
                  <a:pt x="1453577" y="619125"/>
                </a:lnTo>
                <a:lnTo>
                  <a:pt x="1448816" y="603568"/>
                </a:lnTo>
                <a:lnTo>
                  <a:pt x="1443738" y="587693"/>
                </a:lnTo>
                <a:lnTo>
                  <a:pt x="1438025" y="571818"/>
                </a:lnTo>
                <a:lnTo>
                  <a:pt x="1431995" y="556578"/>
                </a:lnTo>
                <a:lnTo>
                  <a:pt x="1425965" y="541338"/>
                </a:lnTo>
                <a:lnTo>
                  <a:pt x="1419300" y="526415"/>
                </a:lnTo>
                <a:lnTo>
                  <a:pt x="1412635" y="511175"/>
                </a:lnTo>
                <a:lnTo>
                  <a:pt x="1405018" y="496570"/>
                </a:lnTo>
                <a:lnTo>
                  <a:pt x="1397401" y="482283"/>
                </a:lnTo>
                <a:lnTo>
                  <a:pt x="1389784" y="467995"/>
                </a:lnTo>
                <a:lnTo>
                  <a:pt x="1381532" y="453708"/>
                </a:lnTo>
                <a:lnTo>
                  <a:pt x="1372646" y="440373"/>
                </a:lnTo>
                <a:lnTo>
                  <a:pt x="1363759" y="426720"/>
                </a:lnTo>
                <a:lnTo>
                  <a:pt x="1354556" y="413068"/>
                </a:lnTo>
                <a:lnTo>
                  <a:pt x="1345034" y="400050"/>
                </a:lnTo>
                <a:lnTo>
                  <a:pt x="1335196" y="387350"/>
                </a:lnTo>
                <a:lnTo>
                  <a:pt x="1325040" y="374333"/>
                </a:lnTo>
                <a:lnTo>
                  <a:pt x="1314566" y="361950"/>
                </a:lnTo>
                <a:lnTo>
                  <a:pt x="1303458" y="349885"/>
                </a:lnTo>
                <a:lnTo>
                  <a:pt x="1292668" y="338455"/>
                </a:lnTo>
                <a:lnTo>
                  <a:pt x="1281559" y="326708"/>
                </a:lnTo>
                <a:lnTo>
                  <a:pt x="1269817" y="315595"/>
                </a:lnTo>
                <a:lnTo>
                  <a:pt x="1258074" y="304165"/>
                </a:lnTo>
                <a:lnTo>
                  <a:pt x="1245696" y="293688"/>
                </a:lnTo>
                <a:lnTo>
                  <a:pt x="1233318" y="283210"/>
                </a:lnTo>
                <a:lnTo>
                  <a:pt x="1220941" y="273050"/>
                </a:lnTo>
                <a:lnTo>
                  <a:pt x="1208246" y="263208"/>
                </a:lnTo>
                <a:lnTo>
                  <a:pt x="1194916" y="253365"/>
                </a:lnTo>
                <a:lnTo>
                  <a:pt x="1181586" y="244475"/>
                </a:lnTo>
                <a:lnTo>
                  <a:pt x="1167939" y="235267"/>
                </a:lnTo>
                <a:lnTo>
                  <a:pt x="1153975" y="226695"/>
                </a:lnTo>
                <a:lnTo>
                  <a:pt x="1140010" y="218440"/>
                </a:lnTo>
                <a:lnTo>
                  <a:pt x="1125728" y="210502"/>
                </a:lnTo>
                <a:lnTo>
                  <a:pt x="1111447" y="202565"/>
                </a:lnTo>
                <a:lnTo>
                  <a:pt x="1096847" y="195580"/>
                </a:lnTo>
                <a:lnTo>
                  <a:pt x="1081931" y="188277"/>
                </a:lnTo>
                <a:lnTo>
                  <a:pt x="1066697" y="181927"/>
                </a:lnTo>
                <a:lnTo>
                  <a:pt x="1051780" y="175577"/>
                </a:lnTo>
                <a:lnTo>
                  <a:pt x="1036229" y="169862"/>
                </a:lnTo>
                <a:lnTo>
                  <a:pt x="1020677" y="164147"/>
                </a:lnTo>
                <a:lnTo>
                  <a:pt x="1004809" y="159385"/>
                </a:lnTo>
                <a:lnTo>
                  <a:pt x="988940" y="154622"/>
                </a:lnTo>
                <a:lnTo>
                  <a:pt x="972754" y="149860"/>
                </a:lnTo>
                <a:lnTo>
                  <a:pt x="956568" y="146367"/>
                </a:lnTo>
                <a:lnTo>
                  <a:pt x="940064" y="142557"/>
                </a:lnTo>
                <a:lnTo>
                  <a:pt x="923561" y="139382"/>
                </a:lnTo>
                <a:lnTo>
                  <a:pt x="907057" y="136842"/>
                </a:lnTo>
                <a:lnTo>
                  <a:pt x="890236" y="134302"/>
                </a:lnTo>
                <a:lnTo>
                  <a:pt x="873098" y="132397"/>
                </a:lnTo>
                <a:lnTo>
                  <a:pt x="855960" y="130810"/>
                </a:lnTo>
                <a:lnTo>
                  <a:pt x="838822" y="129857"/>
                </a:lnTo>
                <a:lnTo>
                  <a:pt x="821366" y="128905"/>
                </a:lnTo>
                <a:lnTo>
                  <a:pt x="804228" y="128905"/>
                </a:lnTo>
                <a:lnTo>
                  <a:pt x="786772" y="128905"/>
                </a:lnTo>
                <a:close/>
                <a:moveTo>
                  <a:pt x="783281" y="0"/>
                </a:moveTo>
                <a:lnTo>
                  <a:pt x="804228" y="0"/>
                </a:lnTo>
                <a:lnTo>
                  <a:pt x="824857" y="0"/>
                </a:lnTo>
                <a:lnTo>
                  <a:pt x="845487" y="1270"/>
                </a:lnTo>
                <a:lnTo>
                  <a:pt x="866116" y="2222"/>
                </a:lnTo>
                <a:lnTo>
                  <a:pt x="886428" y="4127"/>
                </a:lnTo>
                <a:lnTo>
                  <a:pt x="906422" y="6350"/>
                </a:lnTo>
                <a:lnTo>
                  <a:pt x="926734" y="8890"/>
                </a:lnTo>
                <a:lnTo>
                  <a:pt x="946412" y="12382"/>
                </a:lnTo>
                <a:lnTo>
                  <a:pt x="966089" y="16192"/>
                </a:lnTo>
                <a:lnTo>
                  <a:pt x="985766" y="20637"/>
                </a:lnTo>
                <a:lnTo>
                  <a:pt x="1005126" y="25082"/>
                </a:lnTo>
                <a:lnTo>
                  <a:pt x="1024486" y="30480"/>
                </a:lnTo>
                <a:lnTo>
                  <a:pt x="1043211" y="36195"/>
                </a:lnTo>
                <a:lnTo>
                  <a:pt x="1061936" y="42227"/>
                </a:lnTo>
                <a:lnTo>
                  <a:pt x="1080344" y="48895"/>
                </a:lnTo>
                <a:lnTo>
                  <a:pt x="1098752" y="55562"/>
                </a:lnTo>
                <a:lnTo>
                  <a:pt x="1117159" y="63182"/>
                </a:lnTo>
                <a:lnTo>
                  <a:pt x="1134932" y="71120"/>
                </a:lnTo>
                <a:lnTo>
                  <a:pt x="1152388" y="79375"/>
                </a:lnTo>
                <a:lnTo>
                  <a:pt x="1170161" y="87947"/>
                </a:lnTo>
                <a:lnTo>
                  <a:pt x="1187299" y="97155"/>
                </a:lnTo>
                <a:lnTo>
                  <a:pt x="1204437" y="106362"/>
                </a:lnTo>
                <a:lnTo>
                  <a:pt x="1220941" y="116205"/>
                </a:lnTo>
                <a:lnTo>
                  <a:pt x="1237444" y="126682"/>
                </a:lnTo>
                <a:lnTo>
                  <a:pt x="1253630" y="137160"/>
                </a:lnTo>
                <a:lnTo>
                  <a:pt x="1269499" y="148272"/>
                </a:lnTo>
                <a:lnTo>
                  <a:pt x="1285051" y="159702"/>
                </a:lnTo>
                <a:lnTo>
                  <a:pt x="1300602" y="171450"/>
                </a:lnTo>
                <a:lnTo>
                  <a:pt x="1315519" y="183515"/>
                </a:lnTo>
                <a:lnTo>
                  <a:pt x="1330118" y="195897"/>
                </a:lnTo>
                <a:lnTo>
                  <a:pt x="1344400" y="208597"/>
                </a:lnTo>
                <a:lnTo>
                  <a:pt x="1358681" y="221932"/>
                </a:lnTo>
                <a:lnTo>
                  <a:pt x="1372329" y="235267"/>
                </a:lnTo>
                <a:lnTo>
                  <a:pt x="1385976" y="249237"/>
                </a:lnTo>
                <a:lnTo>
                  <a:pt x="1398988" y="263208"/>
                </a:lnTo>
                <a:lnTo>
                  <a:pt x="1411683" y="277813"/>
                </a:lnTo>
                <a:lnTo>
                  <a:pt x="1424695" y="292418"/>
                </a:lnTo>
                <a:lnTo>
                  <a:pt x="1436756" y="307658"/>
                </a:lnTo>
                <a:lnTo>
                  <a:pt x="1448181" y="322898"/>
                </a:lnTo>
                <a:lnTo>
                  <a:pt x="1459607" y="338455"/>
                </a:lnTo>
                <a:lnTo>
                  <a:pt x="1470715" y="354648"/>
                </a:lnTo>
                <a:lnTo>
                  <a:pt x="1481506" y="370840"/>
                </a:lnTo>
                <a:lnTo>
                  <a:pt x="1491662" y="386715"/>
                </a:lnTo>
                <a:lnTo>
                  <a:pt x="1501818" y="403860"/>
                </a:lnTo>
                <a:lnTo>
                  <a:pt x="1511022" y="420688"/>
                </a:lnTo>
                <a:lnTo>
                  <a:pt x="1520225" y="438150"/>
                </a:lnTo>
                <a:lnTo>
                  <a:pt x="1528794" y="455295"/>
                </a:lnTo>
                <a:lnTo>
                  <a:pt x="1537046" y="473075"/>
                </a:lnTo>
                <a:lnTo>
                  <a:pt x="1544981" y="490855"/>
                </a:lnTo>
                <a:lnTo>
                  <a:pt x="1552280" y="508953"/>
                </a:lnTo>
                <a:lnTo>
                  <a:pt x="1559262" y="527368"/>
                </a:lnTo>
                <a:lnTo>
                  <a:pt x="1565927" y="546418"/>
                </a:lnTo>
                <a:lnTo>
                  <a:pt x="1571957" y="565150"/>
                </a:lnTo>
                <a:lnTo>
                  <a:pt x="1577670" y="583883"/>
                </a:lnTo>
                <a:lnTo>
                  <a:pt x="1582748" y="602933"/>
                </a:lnTo>
                <a:lnTo>
                  <a:pt x="1587509" y="622618"/>
                </a:lnTo>
                <a:lnTo>
                  <a:pt x="1591952" y="641668"/>
                </a:lnTo>
                <a:lnTo>
                  <a:pt x="1595761" y="661670"/>
                </a:lnTo>
                <a:lnTo>
                  <a:pt x="1598617" y="681673"/>
                </a:lnTo>
                <a:lnTo>
                  <a:pt x="1601791" y="701675"/>
                </a:lnTo>
                <a:lnTo>
                  <a:pt x="1604012" y="721995"/>
                </a:lnTo>
                <a:lnTo>
                  <a:pt x="1605917" y="742315"/>
                </a:lnTo>
                <a:lnTo>
                  <a:pt x="1606869" y="762318"/>
                </a:lnTo>
                <a:lnTo>
                  <a:pt x="1607503" y="783273"/>
                </a:lnTo>
                <a:lnTo>
                  <a:pt x="1608138" y="804228"/>
                </a:lnTo>
                <a:lnTo>
                  <a:pt x="1607503" y="824865"/>
                </a:lnTo>
                <a:lnTo>
                  <a:pt x="1606869" y="845503"/>
                </a:lnTo>
                <a:lnTo>
                  <a:pt x="1605917" y="865823"/>
                </a:lnTo>
                <a:lnTo>
                  <a:pt x="1604012" y="886143"/>
                </a:lnTo>
                <a:lnTo>
                  <a:pt x="1601791" y="906463"/>
                </a:lnTo>
                <a:lnTo>
                  <a:pt x="1598617" y="926466"/>
                </a:lnTo>
                <a:lnTo>
                  <a:pt x="1595761" y="946151"/>
                </a:lnTo>
                <a:lnTo>
                  <a:pt x="1591952" y="966153"/>
                </a:lnTo>
                <a:lnTo>
                  <a:pt x="1587509" y="985838"/>
                </a:lnTo>
                <a:lnTo>
                  <a:pt x="1582748" y="1004888"/>
                </a:lnTo>
                <a:lnTo>
                  <a:pt x="1577670" y="1024256"/>
                </a:lnTo>
                <a:lnTo>
                  <a:pt x="1571957" y="1043306"/>
                </a:lnTo>
                <a:lnTo>
                  <a:pt x="1565927" y="1062038"/>
                </a:lnTo>
                <a:lnTo>
                  <a:pt x="1559262" y="1080453"/>
                </a:lnTo>
                <a:lnTo>
                  <a:pt x="1552280" y="1098868"/>
                </a:lnTo>
                <a:lnTo>
                  <a:pt x="1544981" y="1116966"/>
                </a:lnTo>
                <a:lnTo>
                  <a:pt x="1537046" y="1135063"/>
                </a:lnTo>
                <a:lnTo>
                  <a:pt x="1528794" y="1152843"/>
                </a:lnTo>
                <a:lnTo>
                  <a:pt x="1520225" y="1169988"/>
                </a:lnTo>
                <a:lnTo>
                  <a:pt x="1511022" y="1187451"/>
                </a:lnTo>
                <a:lnTo>
                  <a:pt x="1501818" y="1204278"/>
                </a:lnTo>
                <a:lnTo>
                  <a:pt x="1491662" y="1221106"/>
                </a:lnTo>
                <a:lnTo>
                  <a:pt x="1481506" y="1237298"/>
                </a:lnTo>
                <a:lnTo>
                  <a:pt x="1470715" y="1253491"/>
                </a:lnTo>
                <a:lnTo>
                  <a:pt x="1459607" y="1269683"/>
                </a:lnTo>
                <a:lnTo>
                  <a:pt x="1448181" y="1284923"/>
                </a:lnTo>
                <a:lnTo>
                  <a:pt x="1436756" y="1300481"/>
                </a:lnTo>
                <a:lnTo>
                  <a:pt x="1424695" y="1315403"/>
                </a:lnTo>
                <a:lnTo>
                  <a:pt x="1411683" y="1330326"/>
                </a:lnTo>
                <a:lnTo>
                  <a:pt x="1398988" y="1344931"/>
                </a:lnTo>
                <a:lnTo>
                  <a:pt x="1385976" y="1358901"/>
                </a:lnTo>
                <a:lnTo>
                  <a:pt x="1372329" y="1372553"/>
                </a:lnTo>
                <a:lnTo>
                  <a:pt x="1358681" y="1386206"/>
                </a:lnTo>
                <a:lnTo>
                  <a:pt x="1344400" y="1399223"/>
                </a:lnTo>
                <a:lnTo>
                  <a:pt x="1330118" y="1412241"/>
                </a:lnTo>
                <a:lnTo>
                  <a:pt x="1315519" y="1424623"/>
                </a:lnTo>
                <a:lnTo>
                  <a:pt x="1300602" y="1436688"/>
                </a:lnTo>
                <a:lnTo>
                  <a:pt x="1285051" y="1448118"/>
                </a:lnTo>
                <a:lnTo>
                  <a:pt x="1269499" y="1459866"/>
                </a:lnTo>
                <a:lnTo>
                  <a:pt x="1253630" y="1470661"/>
                </a:lnTo>
                <a:lnTo>
                  <a:pt x="1237444" y="1481456"/>
                </a:lnTo>
                <a:lnTo>
                  <a:pt x="1220941" y="1491933"/>
                </a:lnTo>
                <a:lnTo>
                  <a:pt x="1204437" y="1501458"/>
                </a:lnTo>
                <a:lnTo>
                  <a:pt x="1187299" y="1510983"/>
                </a:lnTo>
                <a:lnTo>
                  <a:pt x="1170161" y="1520191"/>
                </a:lnTo>
                <a:lnTo>
                  <a:pt x="1152388" y="1528763"/>
                </a:lnTo>
                <a:lnTo>
                  <a:pt x="1134932" y="1537018"/>
                </a:lnTo>
                <a:lnTo>
                  <a:pt x="1117159" y="1544956"/>
                </a:lnTo>
                <a:lnTo>
                  <a:pt x="1098752" y="1552258"/>
                </a:lnTo>
                <a:lnTo>
                  <a:pt x="1080344" y="1559561"/>
                </a:lnTo>
                <a:lnTo>
                  <a:pt x="1061936" y="1565911"/>
                </a:lnTo>
                <a:lnTo>
                  <a:pt x="1043211" y="1571943"/>
                </a:lnTo>
                <a:lnTo>
                  <a:pt x="1024486" y="1577658"/>
                </a:lnTo>
                <a:lnTo>
                  <a:pt x="1005126" y="1582738"/>
                </a:lnTo>
                <a:lnTo>
                  <a:pt x="985766" y="1587818"/>
                </a:lnTo>
                <a:lnTo>
                  <a:pt x="966089" y="1591946"/>
                </a:lnTo>
                <a:lnTo>
                  <a:pt x="946412" y="1595756"/>
                </a:lnTo>
                <a:lnTo>
                  <a:pt x="926734" y="1598931"/>
                </a:lnTo>
                <a:lnTo>
                  <a:pt x="906422" y="1601471"/>
                </a:lnTo>
                <a:lnTo>
                  <a:pt x="886428" y="1604011"/>
                </a:lnTo>
                <a:lnTo>
                  <a:pt x="866116" y="1605598"/>
                </a:lnTo>
                <a:lnTo>
                  <a:pt x="845487" y="1607186"/>
                </a:lnTo>
                <a:lnTo>
                  <a:pt x="824857" y="1608138"/>
                </a:lnTo>
                <a:lnTo>
                  <a:pt x="804228" y="1608138"/>
                </a:lnTo>
                <a:lnTo>
                  <a:pt x="783281" y="1608138"/>
                </a:lnTo>
                <a:lnTo>
                  <a:pt x="762652" y="1607186"/>
                </a:lnTo>
                <a:lnTo>
                  <a:pt x="742022" y="1605598"/>
                </a:lnTo>
                <a:lnTo>
                  <a:pt x="721710" y="1604011"/>
                </a:lnTo>
                <a:lnTo>
                  <a:pt x="701716" y="1601471"/>
                </a:lnTo>
                <a:lnTo>
                  <a:pt x="681721" y="1598931"/>
                </a:lnTo>
                <a:lnTo>
                  <a:pt x="661726" y="1595756"/>
                </a:lnTo>
                <a:lnTo>
                  <a:pt x="642049" y="1591946"/>
                </a:lnTo>
                <a:lnTo>
                  <a:pt x="622689" y="1587818"/>
                </a:lnTo>
                <a:lnTo>
                  <a:pt x="603329" y="1582738"/>
                </a:lnTo>
                <a:lnTo>
                  <a:pt x="584287" y="1577658"/>
                </a:lnTo>
                <a:lnTo>
                  <a:pt x="564927" y="1571943"/>
                </a:lnTo>
                <a:lnTo>
                  <a:pt x="546202" y="1565911"/>
                </a:lnTo>
                <a:lnTo>
                  <a:pt x="527794" y="1559561"/>
                </a:lnTo>
                <a:lnTo>
                  <a:pt x="509386" y="1552258"/>
                </a:lnTo>
                <a:lnTo>
                  <a:pt x="491296" y="1544956"/>
                </a:lnTo>
                <a:lnTo>
                  <a:pt x="473206" y="1537018"/>
                </a:lnTo>
                <a:lnTo>
                  <a:pt x="455750" y="1528763"/>
                </a:lnTo>
                <a:lnTo>
                  <a:pt x="437977" y="1520191"/>
                </a:lnTo>
                <a:lnTo>
                  <a:pt x="421156" y="1510983"/>
                </a:lnTo>
                <a:lnTo>
                  <a:pt x="403701" y="1501458"/>
                </a:lnTo>
                <a:lnTo>
                  <a:pt x="387197" y="1491933"/>
                </a:lnTo>
                <a:lnTo>
                  <a:pt x="370694" y="1481456"/>
                </a:lnTo>
                <a:lnTo>
                  <a:pt x="354508" y="1470661"/>
                </a:lnTo>
                <a:lnTo>
                  <a:pt x="338639" y="1459866"/>
                </a:lnTo>
                <a:lnTo>
                  <a:pt x="323088" y="1448118"/>
                </a:lnTo>
                <a:lnTo>
                  <a:pt x="307853" y="1436688"/>
                </a:lnTo>
                <a:lnTo>
                  <a:pt x="292937" y="1424623"/>
                </a:lnTo>
                <a:lnTo>
                  <a:pt x="278020" y="1412241"/>
                </a:lnTo>
                <a:lnTo>
                  <a:pt x="263738" y="1399223"/>
                </a:lnTo>
                <a:lnTo>
                  <a:pt x="249457" y="1386206"/>
                </a:lnTo>
                <a:lnTo>
                  <a:pt x="235809" y="1372553"/>
                </a:lnTo>
                <a:lnTo>
                  <a:pt x="222162" y="1358901"/>
                </a:lnTo>
                <a:lnTo>
                  <a:pt x="209150" y="1344931"/>
                </a:lnTo>
                <a:lnTo>
                  <a:pt x="196455" y="1330326"/>
                </a:lnTo>
                <a:lnTo>
                  <a:pt x="184077" y="1315403"/>
                </a:lnTo>
                <a:lnTo>
                  <a:pt x="172017" y="1300481"/>
                </a:lnTo>
                <a:lnTo>
                  <a:pt x="159957" y="1284923"/>
                </a:lnTo>
                <a:lnTo>
                  <a:pt x="148531" y="1269683"/>
                </a:lnTo>
                <a:lnTo>
                  <a:pt x="137741" y="1253491"/>
                </a:lnTo>
                <a:lnTo>
                  <a:pt x="126950" y="1237298"/>
                </a:lnTo>
                <a:lnTo>
                  <a:pt x="116794" y="1221106"/>
                </a:lnTo>
                <a:lnTo>
                  <a:pt x="106955" y="1204278"/>
                </a:lnTo>
                <a:lnTo>
                  <a:pt x="97434" y="1187451"/>
                </a:lnTo>
                <a:lnTo>
                  <a:pt x="88230" y="1169988"/>
                </a:lnTo>
                <a:lnTo>
                  <a:pt x="79344" y="1152843"/>
                </a:lnTo>
                <a:lnTo>
                  <a:pt x="71092" y="1135063"/>
                </a:lnTo>
                <a:lnTo>
                  <a:pt x="63158" y="1116966"/>
                </a:lnTo>
                <a:lnTo>
                  <a:pt x="56175" y="1098868"/>
                </a:lnTo>
                <a:lnTo>
                  <a:pt x="48876" y="1080453"/>
                </a:lnTo>
                <a:lnTo>
                  <a:pt x="42528" y="1062038"/>
                </a:lnTo>
                <a:lnTo>
                  <a:pt x="36498" y="1043306"/>
                </a:lnTo>
                <a:lnTo>
                  <a:pt x="31103" y="1024256"/>
                </a:lnTo>
                <a:lnTo>
                  <a:pt x="25707" y="1004888"/>
                </a:lnTo>
                <a:lnTo>
                  <a:pt x="20947" y="985838"/>
                </a:lnTo>
                <a:lnTo>
                  <a:pt x="16821" y="966153"/>
                </a:lnTo>
                <a:lnTo>
                  <a:pt x="13012" y="946151"/>
                </a:lnTo>
                <a:lnTo>
                  <a:pt x="9521" y="926466"/>
                </a:lnTo>
                <a:lnTo>
                  <a:pt x="6982" y="906463"/>
                </a:lnTo>
                <a:lnTo>
                  <a:pt x="4443" y="886143"/>
                </a:lnTo>
                <a:lnTo>
                  <a:pt x="2856" y="865823"/>
                </a:lnTo>
                <a:lnTo>
                  <a:pt x="1269" y="845503"/>
                </a:lnTo>
                <a:lnTo>
                  <a:pt x="635" y="824865"/>
                </a:lnTo>
                <a:lnTo>
                  <a:pt x="0" y="804228"/>
                </a:lnTo>
                <a:lnTo>
                  <a:pt x="635" y="783273"/>
                </a:lnTo>
                <a:lnTo>
                  <a:pt x="1269" y="762318"/>
                </a:lnTo>
                <a:lnTo>
                  <a:pt x="2856" y="742315"/>
                </a:lnTo>
                <a:lnTo>
                  <a:pt x="4443" y="721995"/>
                </a:lnTo>
                <a:lnTo>
                  <a:pt x="6982" y="701675"/>
                </a:lnTo>
                <a:lnTo>
                  <a:pt x="9521" y="681673"/>
                </a:lnTo>
                <a:lnTo>
                  <a:pt x="13012" y="661670"/>
                </a:lnTo>
                <a:lnTo>
                  <a:pt x="16821" y="641668"/>
                </a:lnTo>
                <a:lnTo>
                  <a:pt x="20947" y="622618"/>
                </a:lnTo>
                <a:lnTo>
                  <a:pt x="25707" y="602933"/>
                </a:lnTo>
                <a:lnTo>
                  <a:pt x="31103" y="583883"/>
                </a:lnTo>
                <a:lnTo>
                  <a:pt x="36498" y="565150"/>
                </a:lnTo>
                <a:lnTo>
                  <a:pt x="42528" y="546418"/>
                </a:lnTo>
                <a:lnTo>
                  <a:pt x="48876" y="527368"/>
                </a:lnTo>
                <a:lnTo>
                  <a:pt x="56175" y="508953"/>
                </a:lnTo>
                <a:lnTo>
                  <a:pt x="63158" y="490855"/>
                </a:lnTo>
                <a:lnTo>
                  <a:pt x="71092" y="473075"/>
                </a:lnTo>
                <a:lnTo>
                  <a:pt x="79344" y="455295"/>
                </a:lnTo>
                <a:lnTo>
                  <a:pt x="88230" y="438150"/>
                </a:lnTo>
                <a:lnTo>
                  <a:pt x="97434" y="420688"/>
                </a:lnTo>
                <a:lnTo>
                  <a:pt x="106955" y="403860"/>
                </a:lnTo>
                <a:lnTo>
                  <a:pt x="116794" y="386715"/>
                </a:lnTo>
                <a:lnTo>
                  <a:pt x="126950" y="370840"/>
                </a:lnTo>
                <a:lnTo>
                  <a:pt x="137741" y="354648"/>
                </a:lnTo>
                <a:lnTo>
                  <a:pt x="148531" y="338455"/>
                </a:lnTo>
                <a:lnTo>
                  <a:pt x="159957" y="322898"/>
                </a:lnTo>
                <a:lnTo>
                  <a:pt x="172017" y="307658"/>
                </a:lnTo>
                <a:lnTo>
                  <a:pt x="184077" y="292418"/>
                </a:lnTo>
                <a:lnTo>
                  <a:pt x="196455" y="277813"/>
                </a:lnTo>
                <a:lnTo>
                  <a:pt x="209150" y="263208"/>
                </a:lnTo>
                <a:lnTo>
                  <a:pt x="222162" y="249237"/>
                </a:lnTo>
                <a:lnTo>
                  <a:pt x="235809" y="235267"/>
                </a:lnTo>
                <a:lnTo>
                  <a:pt x="249457" y="221932"/>
                </a:lnTo>
                <a:lnTo>
                  <a:pt x="263738" y="208597"/>
                </a:lnTo>
                <a:lnTo>
                  <a:pt x="278020" y="195897"/>
                </a:lnTo>
                <a:lnTo>
                  <a:pt x="292937" y="183515"/>
                </a:lnTo>
                <a:lnTo>
                  <a:pt x="307853" y="171450"/>
                </a:lnTo>
                <a:lnTo>
                  <a:pt x="323088" y="159702"/>
                </a:lnTo>
                <a:lnTo>
                  <a:pt x="338639" y="148272"/>
                </a:lnTo>
                <a:lnTo>
                  <a:pt x="354508" y="137160"/>
                </a:lnTo>
                <a:lnTo>
                  <a:pt x="370694" y="126682"/>
                </a:lnTo>
                <a:lnTo>
                  <a:pt x="387197" y="116205"/>
                </a:lnTo>
                <a:lnTo>
                  <a:pt x="403701" y="106362"/>
                </a:lnTo>
                <a:lnTo>
                  <a:pt x="421156" y="97155"/>
                </a:lnTo>
                <a:lnTo>
                  <a:pt x="437977" y="87947"/>
                </a:lnTo>
                <a:lnTo>
                  <a:pt x="455750" y="79375"/>
                </a:lnTo>
                <a:lnTo>
                  <a:pt x="473206" y="71120"/>
                </a:lnTo>
                <a:lnTo>
                  <a:pt x="491296" y="63182"/>
                </a:lnTo>
                <a:lnTo>
                  <a:pt x="509386" y="55562"/>
                </a:lnTo>
                <a:lnTo>
                  <a:pt x="527794" y="48895"/>
                </a:lnTo>
                <a:lnTo>
                  <a:pt x="546202" y="42227"/>
                </a:lnTo>
                <a:lnTo>
                  <a:pt x="564927" y="36195"/>
                </a:lnTo>
                <a:lnTo>
                  <a:pt x="584287" y="30480"/>
                </a:lnTo>
                <a:lnTo>
                  <a:pt x="603329" y="25082"/>
                </a:lnTo>
                <a:lnTo>
                  <a:pt x="622689" y="20637"/>
                </a:lnTo>
                <a:lnTo>
                  <a:pt x="642049" y="16192"/>
                </a:lnTo>
                <a:lnTo>
                  <a:pt x="661726" y="12382"/>
                </a:lnTo>
                <a:lnTo>
                  <a:pt x="681721" y="8890"/>
                </a:lnTo>
                <a:lnTo>
                  <a:pt x="701716" y="6350"/>
                </a:lnTo>
                <a:lnTo>
                  <a:pt x="721710" y="4127"/>
                </a:lnTo>
                <a:lnTo>
                  <a:pt x="742022" y="2222"/>
                </a:lnTo>
                <a:lnTo>
                  <a:pt x="762652" y="1270"/>
                </a:lnTo>
                <a:lnTo>
                  <a:pt x="783281" y="0"/>
                </a:lnTo>
                <a:close/>
              </a:path>
            </a:pathLst>
          </a:custGeom>
          <a:solidFill>
            <a:schemeClr val="accent1"/>
          </a:solidFill>
          <a:ln w="9525">
            <a:noFill/>
          </a:ln>
        </p:spPr>
        <p:txBody>
          <a:bodyPr/>
          <a:p>
            <a:pPr>
              <a:lnSpc>
                <a:spcPct val="100000"/>
              </a:lnSpc>
            </a:pPr>
            <a:endParaRPr>
              <a:solidFill>
                <a:schemeClr val="accent1"/>
              </a:solidFill>
              <a:latin typeface="Calibri" panose="020F0502020204030204" charset="0"/>
              <a:ea typeface="宋体" panose="02010600030101010101" pitchFamily="2" charset="-122"/>
              <a:sym typeface="宋体" panose="02010600030101010101" pitchFamily="2" charset="-122"/>
            </a:endParaRPr>
          </a:p>
        </p:txBody>
      </p:sp>
      <p:sp>
        <p:nvSpPr>
          <p:cNvPr id="22550" name="椭圆 13"/>
          <p:cNvSpPr/>
          <p:nvPr/>
        </p:nvSpPr>
        <p:spPr>
          <a:xfrm>
            <a:off x="7516813" y="5600700"/>
            <a:ext cx="438150" cy="438150"/>
          </a:xfrm>
          <a:prstGeom prst="ellipse">
            <a:avLst/>
          </a:prstGeom>
          <a:noFill/>
          <a:ln w="12700" cap="flat" cmpd="sng">
            <a:solidFill>
              <a:schemeClr val="accent1"/>
            </a:solidFill>
            <a:prstDash val="solid"/>
            <a:bevel/>
            <a:headEnd type="none" w="med" len="med"/>
            <a:tailEnd type="none" w="med" len="med"/>
          </a:ln>
        </p:spPr>
        <p:txBody>
          <a:bodyPr anchor="ctr"/>
          <a:p>
            <a:pPr algn="ctr" eaLnBrk="0" hangingPunct="0">
              <a:lnSpc>
                <a:spcPct val="100000"/>
              </a:lnSpc>
            </a:pPr>
            <a:endParaRPr>
              <a:solidFill>
                <a:srgbClr val="FFFFFF"/>
              </a:solidFill>
              <a:latin typeface="微软雅黑" panose="020B0503020204020204" charset="-122"/>
              <a:ea typeface="微软雅黑" panose="020B0503020204020204" charset="-122"/>
              <a:sym typeface="微软雅黑" panose="020B0503020204020204" charset="-122"/>
            </a:endParaRPr>
          </a:p>
        </p:txBody>
      </p:sp>
      <p:sp>
        <p:nvSpPr>
          <p:cNvPr id="22551" name="仓库"/>
          <p:cNvSpPr/>
          <p:nvPr/>
        </p:nvSpPr>
        <p:spPr>
          <a:xfrm>
            <a:off x="7577138" y="5699125"/>
            <a:ext cx="319087" cy="241300"/>
          </a:xfrm>
          <a:custGeom>
            <a:avLst/>
            <a:gdLst>
              <a:gd name="txL" fmla="*/ 0 w 4333"/>
              <a:gd name="txT" fmla="*/ 0 h 3255"/>
              <a:gd name="txR" fmla="*/ 4333 w 4333"/>
              <a:gd name="txB" fmla="*/ 3255 h 3255"/>
            </a:gdLst>
            <a:ahLst/>
            <a:cxnLst>
              <a:cxn ang="0">
                <a:pos x="77204206" y="75243962"/>
              </a:cxn>
              <a:cxn ang="0">
                <a:pos x="22720573" y="75243962"/>
              </a:cxn>
              <a:cxn ang="0">
                <a:pos x="867702" y="19810787"/>
              </a:cxn>
              <a:cxn ang="0">
                <a:pos x="48500938" y="0"/>
              </a:cxn>
              <a:cxn ang="0">
                <a:pos x="97549953" y="19810787"/>
              </a:cxn>
              <a:cxn ang="0">
                <a:pos x="27013471" y="74874117"/>
              </a:cxn>
              <a:cxn ang="0">
                <a:pos x="27013471" y="66321035"/>
              </a:cxn>
              <a:cxn ang="0">
                <a:pos x="72911309" y="63084725"/>
              </a:cxn>
              <a:cxn ang="0">
                <a:pos x="27013471" y="42696035"/>
              </a:cxn>
              <a:cxn ang="0">
                <a:pos x="72911309" y="42696035"/>
              </a:cxn>
              <a:cxn ang="0">
                <a:pos x="25574884" y="21891248"/>
              </a:cxn>
              <a:cxn ang="0">
                <a:pos x="20368561" y="21891248"/>
              </a:cxn>
              <a:cxn ang="0">
                <a:pos x="15870127" y="21891248"/>
              </a:cxn>
              <a:cxn ang="0">
                <a:pos x="21647335" y="28086429"/>
              </a:cxn>
              <a:cxn ang="0">
                <a:pos x="28041040" y="21891248"/>
              </a:cxn>
              <a:cxn ang="0">
                <a:pos x="30438673" y="21891248"/>
              </a:cxn>
              <a:cxn ang="0">
                <a:pos x="31717447" y="32016233"/>
              </a:cxn>
              <a:cxn ang="0">
                <a:pos x="36512754" y="35714850"/>
              </a:cxn>
              <a:cxn ang="0">
                <a:pos x="31945790" y="30097565"/>
              </a:cxn>
              <a:cxn ang="0">
                <a:pos x="43842692" y="31970030"/>
              </a:cxn>
              <a:cxn ang="0">
                <a:pos x="43888360" y="26005968"/>
              </a:cxn>
              <a:cxn ang="0">
                <a:pos x="40737176" y="21891248"/>
              </a:cxn>
              <a:cxn ang="0">
                <a:pos x="40029286" y="35714850"/>
              </a:cxn>
              <a:cxn ang="0">
                <a:pos x="40942657" y="31553927"/>
              </a:cxn>
              <a:cxn ang="0">
                <a:pos x="41399343" y="35737979"/>
              </a:cxn>
              <a:cxn ang="0">
                <a:pos x="40965519" y="24387813"/>
              </a:cxn>
              <a:cxn ang="0">
                <a:pos x="40965519" y="26653252"/>
              </a:cxn>
              <a:cxn ang="0">
                <a:pos x="47815910" y="33934901"/>
              </a:cxn>
              <a:cxn ang="0">
                <a:pos x="50373403" y="27392942"/>
              </a:cxn>
              <a:cxn ang="0">
                <a:pos x="50647414" y="23671196"/>
              </a:cxn>
              <a:cxn ang="0">
                <a:pos x="44824593" y="35714850"/>
              </a:cxn>
              <a:cxn ang="0">
                <a:pos x="57977366" y="21891248"/>
              </a:cxn>
              <a:cxn ang="0">
                <a:pos x="54141140" y="27392942"/>
              </a:cxn>
              <a:cxn ang="0">
                <a:pos x="51149768" y="35714850"/>
              </a:cxn>
              <a:cxn ang="0">
                <a:pos x="54963174" y="29080485"/>
              </a:cxn>
              <a:cxn ang="0">
                <a:pos x="58571112" y="33357005"/>
              </a:cxn>
              <a:cxn ang="0">
                <a:pos x="65398641" y="33333875"/>
              </a:cxn>
              <a:cxn ang="0">
                <a:pos x="58571112" y="24457200"/>
              </a:cxn>
              <a:cxn ang="0">
                <a:pos x="62475800" y="24087300"/>
              </a:cxn>
              <a:cxn ang="0">
                <a:pos x="61493954" y="33495724"/>
              </a:cxn>
              <a:cxn ang="0">
                <a:pos x="66038056" y="21891248"/>
              </a:cxn>
              <a:cxn ang="0">
                <a:pos x="69531727" y="35853569"/>
              </a:cxn>
              <a:cxn ang="0">
                <a:pos x="73025453" y="21891248"/>
              </a:cxn>
              <a:cxn ang="0">
                <a:pos x="69531727" y="33911772"/>
              </a:cxn>
              <a:cxn ang="0">
                <a:pos x="66038056" y="21891248"/>
              </a:cxn>
              <a:cxn ang="0">
                <a:pos x="77021532" y="35853569"/>
              </a:cxn>
              <a:cxn ang="0">
                <a:pos x="80012904" y="29681517"/>
              </a:cxn>
              <a:cxn ang="0">
                <a:pos x="76541985" y="24457200"/>
              </a:cxn>
              <a:cxn ang="0">
                <a:pos x="77523886" y="26606994"/>
              </a:cxn>
              <a:cxn ang="0">
                <a:pos x="77135731" y="21775657"/>
              </a:cxn>
              <a:cxn ang="0">
                <a:pos x="74121552" y="27439200"/>
              </a:cxn>
              <a:cxn ang="0">
                <a:pos x="77501079" y="33357005"/>
              </a:cxn>
              <a:cxn ang="0">
                <a:pos x="76382173" y="30166953"/>
              </a:cxn>
              <a:cxn ang="0">
                <a:pos x="87023162" y="33934901"/>
              </a:cxn>
              <a:cxn ang="0">
                <a:pos x="86703483" y="29080485"/>
              </a:cxn>
              <a:cxn ang="0">
                <a:pos x="84145989" y="23671196"/>
              </a:cxn>
              <a:cxn ang="0">
                <a:pos x="81154618" y="21891248"/>
              </a:cxn>
            </a:cxnLst>
            <a:rect l="txL" t="txT" r="txR" b="txB"/>
            <a:pathLst>
              <a:path w="4333" h="3255">
                <a:moveTo>
                  <a:pt x="4079" y="857"/>
                </a:moveTo>
                <a:cubicBezTo>
                  <a:pt x="4079" y="3255"/>
                  <a:pt x="4079" y="3255"/>
                  <a:pt x="4079" y="3255"/>
                </a:cubicBezTo>
                <a:cubicBezTo>
                  <a:pt x="3381" y="3255"/>
                  <a:pt x="3381" y="3255"/>
                  <a:pt x="3381" y="3255"/>
                </a:cubicBezTo>
                <a:cubicBezTo>
                  <a:pt x="3381" y="1711"/>
                  <a:pt x="3381" y="1711"/>
                  <a:pt x="3381" y="1711"/>
                </a:cubicBezTo>
                <a:cubicBezTo>
                  <a:pt x="995" y="1711"/>
                  <a:pt x="995" y="1711"/>
                  <a:pt x="995" y="1711"/>
                </a:cubicBezTo>
                <a:cubicBezTo>
                  <a:pt x="995" y="3255"/>
                  <a:pt x="995" y="3255"/>
                  <a:pt x="995" y="3255"/>
                </a:cubicBezTo>
                <a:cubicBezTo>
                  <a:pt x="304" y="3255"/>
                  <a:pt x="304" y="3255"/>
                  <a:pt x="304" y="3255"/>
                </a:cubicBezTo>
                <a:cubicBezTo>
                  <a:pt x="304" y="857"/>
                  <a:pt x="304" y="857"/>
                  <a:pt x="304" y="857"/>
                </a:cubicBezTo>
                <a:cubicBezTo>
                  <a:pt x="38" y="857"/>
                  <a:pt x="38" y="857"/>
                  <a:pt x="38" y="857"/>
                </a:cubicBezTo>
                <a:cubicBezTo>
                  <a:pt x="0" y="758"/>
                  <a:pt x="0" y="758"/>
                  <a:pt x="0" y="758"/>
                </a:cubicBezTo>
                <a:cubicBezTo>
                  <a:pt x="924" y="429"/>
                  <a:pt x="924" y="429"/>
                  <a:pt x="924" y="429"/>
                </a:cubicBezTo>
                <a:cubicBezTo>
                  <a:pt x="2124" y="0"/>
                  <a:pt x="2124" y="0"/>
                  <a:pt x="2124" y="0"/>
                </a:cubicBezTo>
                <a:cubicBezTo>
                  <a:pt x="3325" y="429"/>
                  <a:pt x="3325" y="429"/>
                  <a:pt x="3325" y="429"/>
                </a:cubicBezTo>
                <a:cubicBezTo>
                  <a:pt x="4333" y="744"/>
                  <a:pt x="4333" y="744"/>
                  <a:pt x="4333" y="744"/>
                </a:cubicBezTo>
                <a:cubicBezTo>
                  <a:pt x="4272" y="857"/>
                  <a:pt x="4272" y="857"/>
                  <a:pt x="4272" y="857"/>
                </a:cubicBezTo>
                <a:cubicBezTo>
                  <a:pt x="4079" y="857"/>
                  <a:pt x="4079" y="857"/>
                  <a:pt x="4079" y="857"/>
                </a:cubicBezTo>
                <a:close/>
                <a:moveTo>
                  <a:pt x="1183" y="2869"/>
                </a:moveTo>
                <a:cubicBezTo>
                  <a:pt x="1183" y="3239"/>
                  <a:pt x="1183" y="3239"/>
                  <a:pt x="1183" y="3239"/>
                </a:cubicBezTo>
                <a:cubicBezTo>
                  <a:pt x="3193" y="3239"/>
                  <a:pt x="3193" y="3239"/>
                  <a:pt x="3193" y="3239"/>
                </a:cubicBezTo>
                <a:cubicBezTo>
                  <a:pt x="3193" y="2869"/>
                  <a:pt x="3193" y="2869"/>
                  <a:pt x="3193" y="2869"/>
                </a:cubicBezTo>
                <a:cubicBezTo>
                  <a:pt x="1183" y="2869"/>
                  <a:pt x="1183" y="2869"/>
                  <a:pt x="1183" y="2869"/>
                </a:cubicBezTo>
                <a:close/>
                <a:moveTo>
                  <a:pt x="1183" y="2358"/>
                </a:moveTo>
                <a:cubicBezTo>
                  <a:pt x="1183" y="2729"/>
                  <a:pt x="1183" y="2729"/>
                  <a:pt x="1183" y="2729"/>
                </a:cubicBezTo>
                <a:cubicBezTo>
                  <a:pt x="3193" y="2729"/>
                  <a:pt x="3193" y="2729"/>
                  <a:pt x="3193" y="2729"/>
                </a:cubicBezTo>
                <a:cubicBezTo>
                  <a:pt x="3193" y="2358"/>
                  <a:pt x="3193" y="2358"/>
                  <a:pt x="3193" y="2358"/>
                </a:cubicBezTo>
                <a:cubicBezTo>
                  <a:pt x="1183" y="2358"/>
                  <a:pt x="1183" y="2358"/>
                  <a:pt x="1183" y="2358"/>
                </a:cubicBezTo>
                <a:close/>
                <a:moveTo>
                  <a:pt x="1183" y="1847"/>
                </a:moveTo>
                <a:cubicBezTo>
                  <a:pt x="1183" y="2218"/>
                  <a:pt x="1183" y="2218"/>
                  <a:pt x="1183" y="2218"/>
                </a:cubicBezTo>
                <a:cubicBezTo>
                  <a:pt x="3193" y="2218"/>
                  <a:pt x="3193" y="2218"/>
                  <a:pt x="3193" y="2218"/>
                </a:cubicBezTo>
                <a:cubicBezTo>
                  <a:pt x="3193" y="1847"/>
                  <a:pt x="3193" y="1847"/>
                  <a:pt x="3193" y="1847"/>
                </a:cubicBezTo>
                <a:cubicBezTo>
                  <a:pt x="1183" y="1847"/>
                  <a:pt x="1183" y="1847"/>
                  <a:pt x="1183" y="1847"/>
                </a:cubicBezTo>
                <a:close/>
                <a:moveTo>
                  <a:pt x="1228" y="947"/>
                </a:moveTo>
                <a:cubicBezTo>
                  <a:pt x="1120" y="947"/>
                  <a:pt x="1120" y="947"/>
                  <a:pt x="1120" y="947"/>
                </a:cubicBezTo>
                <a:cubicBezTo>
                  <a:pt x="1076" y="1223"/>
                  <a:pt x="1076" y="1223"/>
                  <a:pt x="1076" y="1223"/>
                </a:cubicBezTo>
                <a:cubicBezTo>
                  <a:pt x="1040" y="947"/>
                  <a:pt x="1040" y="947"/>
                  <a:pt x="1040" y="947"/>
                </a:cubicBezTo>
                <a:cubicBezTo>
                  <a:pt x="892" y="947"/>
                  <a:pt x="892" y="947"/>
                  <a:pt x="892" y="947"/>
                </a:cubicBezTo>
                <a:cubicBezTo>
                  <a:pt x="846" y="1223"/>
                  <a:pt x="846" y="1223"/>
                  <a:pt x="846" y="1223"/>
                </a:cubicBezTo>
                <a:cubicBezTo>
                  <a:pt x="813" y="947"/>
                  <a:pt x="813" y="947"/>
                  <a:pt x="813" y="947"/>
                </a:cubicBezTo>
                <a:cubicBezTo>
                  <a:pt x="695" y="947"/>
                  <a:pt x="695" y="947"/>
                  <a:pt x="695" y="947"/>
                </a:cubicBezTo>
                <a:cubicBezTo>
                  <a:pt x="770" y="1545"/>
                  <a:pt x="770" y="1545"/>
                  <a:pt x="770" y="1545"/>
                </a:cubicBezTo>
                <a:cubicBezTo>
                  <a:pt x="904" y="1545"/>
                  <a:pt x="904" y="1545"/>
                  <a:pt x="904" y="1545"/>
                </a:cubicBezTo>
                <a:cubicBezTo>
                  <a:pt x="948" y="1215"/>
                  <a:pt x="948" y="1215"/>
                  <a:pt x="948" y="1215"/>
                </a:cubicBezTo>
                <a:cubicBezTo>
                  <a:pt x="995" y="1545"/>
                  <a:pt x="995" y="1545"/>
                  <a:pt x="995" y="1545"/>
                </a:cubicBezTo>
                <a:cubicBezTo>
                  <a:pt x="1151" y="1545"/>
                  <a:pt x="1151" y="1545"/>
                  <a:pt x="1151" y="1545"/>
                </a:cubicBezTo>
                <a:cubicBezTo>
                  <a:pt x="1228" y="947"/>
                  <a:pt x="1228" y="947"/>
                  <a:pt x="1228" y="947"/>
                </a:cubicBezTo>
                <a:close/>
                <a:moveTo>
                  <a:pt x="1599" y="1545"/>
                </a:moveTo>
                <a:cubicBezTo>
                  <a:pt x="1501" y="947"/>
                  <a:pt x="1501" y="947"/>
                  <a:pt x="1501" y="947"/>
                </a:cubicBezTo>
                <a:cubicBezTo>
                  <a:pt x="1333" y="947"/>
                  <a:pt x="1333" y="947"/>
                  <a:pt x="1333" y="947"/>
                </a:cubicBezTo>
                <a:cubicBezTo>
                  <a:pt x="1235" y="1545"/>
                  <a:pt x="1235" y="1545"/>
                  <a:pt x="1235" y="1545"/>
                </a:cubicBezTo>
                <a:cubicBezTo>
                  <a:pt x="1366" y="1545"/>
                  <a:pt x="1366" y="1545"/>
                  <a:pt x="1366" y="1545"/>
                </a:cubicBezTo>
                <a:cubicBezTo>
                  <a:pt x="1389" y="1385"/>
                  <a:pt x="1389" y="1385"/>
                  <a:pt x="1389" y="1385"/>
                </a:cubicBezTo>
                <a:cubicBezTo>
                  <a:pt x="1447" y="1385"/>
                  <a:pt x="1447" y="1385"/>
                  <a:pt x="1447" y="1385"/>
                </a:cubicBezTo>
                <a:cubicBezTo>
                  <a:pt x="1469" y="1545"/>
                  <a:pt x="1469" y="1545"/>
                  <a:pt x="1469" y="1545"/>
                </a:cubicBezTo>
                <a:cubicBezTo>
                  <a:pt x="1599" y="1545"/>
                  <a:pt x="1599" y="1545"/>
                  <a:pt x="1599" y="1545"/>
                </a:cubicBezTo>
                <a:close/>
                <a:moveTo>
                  <a:pt x="1436" y="1302"/>
                </a:moveTo>
                <a:cubicBezTo>
                  <a:pt x="1417" y="1123"/>
                  <a:pt x="1417" y="1123"/>
                  <a:pt x="1417" y="1123"/>
                </a:cubicBezTo>
                <a:cubicBezTo>
                  <a:pt x="1399" y="1302"/>
                  <a:pt x="1399" y="1302"/>
                  <a:pt x="1399" y="1302"/>
                </a:cubicBezTo>
                <a:cubicBezTo>
                  <a:pt x="1436" y="1302"/>
                  <a:pt x="1436" y="1302"/>
                  <a:pt x="1436" y="1302"/>
                </a:cubicBezTo>
                <a:close/>
                <a:moveTo>
                  <a:pt x="1944" y="1546"/>
                </a:moveTo>
                <a:cubicBezTo>
                  <a:pt x="1928" y="1533"/>
                  <a:pt x="1920" y="1479"/>
                  <a:pt x="1920" y="1383"/>
                </a:cubicBezTo>
                <a:cubicBezTo>
                  <a:pt x="1922" y="1318"/>
                  <a:pt x="1922" y="1318"/>
                  <a:pt x="1922" y="1318"/>
                </a:cubicBezTo>
                <a:cubicBezTo>
                  <a:pt x="1922" y="1265"/>
                  <a:pt x="1895" y="1232"/>
                  <a:pt x="1840" y="1219"/>
                </a:cubicBezTo>
                <a:cubicBezTo>
                  <a:pt x="1895" y="1202"/>
                  <a:pt x="1922" y="1171"/>
                  <a:pt x="1922" y="1125"/>
                </a:cubicBezTo>
                <a:cubicBezTo>
                  <a:pt x="1922" y="1053"/>
                  <a:pt x="1922" y="1053"/>
                  <a:pt x="1922" y="1053"/>
                </a:cubicBezTo>
                <a:cubicBezTo>
                  <a:pt x="1922" y="1016"/>
                  <a:pt x="1908" y="989"/>
                  <a:pt x="1880" y="973"/>
                </a:cubicBezTo>
                <a:cubicBezTo>
                  <a:pt x="1853" y="956"/>
                  <a:pt x="1821" y="947"/>
                  <a:pt x="1784" y="947"/>
                </a:cubicBezTo>
                <a:cubicBezTo>
                  <a:pt x="1622" y="947"/>
                  <a:pt x="1622" y="947"/>
                  <a:pt x="1622" y="947"/>
                </a:cubicBezTo>
                <a:cubicBezTo>
                  <a:pt x="1622" y="1545"/>
                  <a:pt x="1622" y="1545"/>
                  <a:pt x="1622" y="1545"/>
                </a:cubicBezTo>
                <a:cubicBezTo>
                  <a:pt x="1753" y="1545"/>
                  <a:pt x="1753" y="1545"/>
                  <a:pt x="1753" y="1545"/>
                </a:cubicBezTo>
                <a:cubicBezTo>
                  <a:pt x="1753" y="1258"/>
                  <a:pt x="1753" y="1258"/>
                  <a:pt x="1753" y="1258"/>
                </a:cubicBezTo>
                <a:cubicBezTo>
                  <a:pt x="1780" y="1258"/>
                  <a:pt x="1794" y="1268"/>
                  <a:pt x="1794" y="1289"/>
                </a:cubicBezTo>
                <a:cubicBezTo>
                  <a:pt x="1794" y="1290"/>
                  <a:pt x="1793" y="1315"/>
                  <a:pt x="1793" y="1365"/>
                </a:cubicBezTo>
                <a:cubicBezTo>
                  <a:pt x="1792" y="1401"/>
                  <a:pt x="1792" y="1401"/>
                  <a:pt x="1792" y="1401"/>
                </a:cubicBezTo>
                <a:cubicBezTo>
                  <a:pt x="1792" y="1402"/>
                  <a:pt x="1792" y="1402"/>
                  <a:pt x="1792" y="1402"/>
                </a:cubicBezTo>
                <a:cubicBezTo>
                  <a:pt x="1792" y="1481"/>
                  <a:pt x="1799" y="1529"/>
                  <a:pt x="1813" y="1546"/>
                </a:cubicBezTo>
                <a:cubicBezTo>
                  <a:pt x="1944" y="1546"/>
                  <a:pt x="1944" y="1546"/>
                  <a:pt x="1944" y="1546"/>
                </a:cubicBezTo>
                <a:close/>
                <a:moveTo>
                  <a:pt x="1794" y="1153"/>
                </a:moveTo>
                <a:cubicBezTo>
                  <a:pt x="1794" y="1055"/>
                  <a:pt x="1794" y="1055"/>
                  <a:pt x="1794" y="1055"/>
                </a:cubicBezTo>
                <a:cubicBezTo>
                  <a:pt x="1794" y="1034"/>
                  <a:pt x="1780" y="1024"/>
                  <a:pt x="1753" y="1024"/>
                </a:cubicBezTo>
                <a:cubicBezTo>
                  <a:pt x="1753" y="1185"/>
                  <a:pt x="1753" y="1185"/>
                  <a:pt x="1753" y="1185"/>
                </a:cubicBezTo>
                <a:cubicBezTo>
                  <a:pt x="1780" y="1185"/>
                  <a:pt x="1794" y="1175"/>
                  <a:pt x="1794" y="1153"/>
                </a:cubicBezTo>
                <a:close/>
                <a:moveTo>
                  <a:pt x="2220" y="1545"/>
                </a:moveTo>
                <a:cubicBezTo>
                  <a:pt x="2220" y="1468"/>
                  <a:pt x="2220" y="1468"/>
                  <a:pt x="2220" y="1468"/>
                </a:cubicBezTo>
                <a:cubicBezTo>
                  <a:pt x="2094" y="1468"/>
                  <a:pt x="2094" y="1468"/>
                  <a:pt x="2094" y="1468"/>
                </a:cubicBezTo>
                <a:cubicBezTo>
                  <a:pt x="2094" y="1258"/>
                  <a:pt x="2094" y="1258"/>
                  <a:pt x="2094" y="1258"/>
                </a:cubicBezTo>
                <a:cubicBezTo>
                  <a:pt x="2206" y="1258"/>
                  <a:pt x="2206" y="1258"/>
                  <a:pt x="2206" y="1258"/>
                </a:cubicBezTo>
                <a:cubicBezTo>
                  <a:pt x="2206" y="1185"/>
                  <a:pt x="2206" y="1185"/>
                  <a:pt x="2206" y="1185"/>
                </a:cubicBezTo>
                <a:cubicBezTo>
                  <a:pt x="2094" y="1185"/>
                  <a:pt x="2094" y="1185"/>
                  <a:pt x="2094" y="1185"/>
                </a:cubicBezTo>
                <a:cubicBezTo>
                  <a:pt x="2094" y="1024"/>
                  <a:pt x="2094" y="1024"/>
                  <a:pt x="2094" y="1024"/>
                </a:cubicBezTo>
                <a:cubicBezTo>
                  <a:pt x="2218" y="1024"/>
                  <a:pt x="2218" y="1024"/>
                  <a:pt x="2218" y="1024"/>
                </a:cubicBezTo>
                <a:cubicBezTo>
                  <a:pt x="2218" y="947"/>
                  <a:pt x="2218" y="947"/>
                  <a:pt x="2218" y="947"/>
                </a:cubicBezTo>
                <a:cubicBezTo>
                  <a:pt x="1963" y="947"/>
                  <a:pt x="1963" y="947"/>
                  <a:pt x="1963" y="947"/>
                </a:cubicBezTo>
                <a:cubicBezTo>
                  <a:pt x="1963" y="1545"/>
                  <a:pt x="1963" y="1545"/>
                  <a:pt x="1963" y="1545"/>
                </a:cubicBezTo>
                <a:cubicBezTo>
                  <a:pt x="2220" y="1545"/>
                  <a:pt x="2220" y="1545"/>
                  <a:pt x="2220" y="1545"/>
                </a:cubicBezTo>
                <a:close/>
                <a:moveTo>
                  <a:pt x="2539" y="1545"/>
                </a:moveTo>
                <a:cubicBezTo>
                  <a:pt x="2539" y="947"/>
                  <a:pt x="2539" y="947"/>
                  <a:pt x="2539" y="947"/>
                </a:cubicBezTo>
                <a:cubicBezTo>
                  <a:pt x="2407" y="947"/>
                  <a:pt x="2407" y="947"/>
                  <a:pt x="2407" y="947"/>
                </a:cubicBezTo>
                <a:cubicBezTo>
                  <a:pt x="2407" y="1185"/>
                  <a:pt x="2407" y="1185"/>
                  <a:pt x="2407" y="1185"/>
                </a:cubicBezTo>
                <a:cubicBezTo>
                  <a:pt x="2371" y="1185"/>
                  <a:pt x="2371" y="1185"/>
                  <a:pt x="2371" y="1185"/>
                </a:cubicBezTo>
                <a:cubicBezTo>
                  <a:pt x="2371" y="947"/>
                  <a:pt x="2371" y="947"/>
                  <a:pt x="2371" y="947"/>
                </a:cubicBezTo>
                <a:cubicBezTo>
                  <a:pt x="2240" y="947"/>
                  <a:pt x="2240" y="947"/>
                  <a:pt x="2240" y="947"/>
                </a:cubicBezTo>
                <a:cubicBezTo>
                  <a:pt x="2240" y="1545"/>
                  <a:pt x="2240" y="1545"/>
                  <a:pt x="2240" y="1545"/>
                </a:cubicBezTo>
                <a:cubicBezTo>
                  <a:pt x="2371" y="1545"/>
                  <a:pt x="2371" y="1545"/>
                  <a:pt x="2371" y="1545"/>
                </a:cubicBezTo>
                <a:cubicBezTo>
                  <a:pt x="2371" y="1258"/>
                  <a:pt x="2371" y="1258"/>
                  <a:pt x="2371" y="1258"/>
                </a:cubicBezTo>
                <a:cubicBezTo>
                  <a:pt x="2407" y="1258"/>
                  <a:pt x="2407" y="1258"/>
                  <a:pt x="2407" y="1258"/>
                </a:cubicBezTo>
                <a:cubicBezTo>
                  <a:pt x="2407" y="1545"/>
                  <a:pt x="2407" y="1545"/>
                  <a:pt x="2407" y="1545"/>
                </a:cubicBezTo>
                <a:cubicBezTo>
                  <a:pt x="2539" y="1545"/>
                  <a:pt x="2539" y="1545"/>
                  <a:pt x="2539" y="1545"/>
                </a:cubicBezTo>
                <a:close/>
                <a:moveTo>
                  <a:pt x="2565" y="1443"/>
                </a:moveTo>
                <a:cubicBezTo>
                  <a:pt x="2565" y="1514"/>
                  <a:pt x="2615" y="1551"/>
                  <a:pt x="2715" y="1551"/>
                </a:cubicBezTo>
                <a:cubicBezTo>
                  <a:pt x="2759" y="1551"/>
                  <a:pt x="2795" y="1541"/>
                  <a:pt x="2823" y="1522"/>
                </a:cubicBezTo>
                <a:cubicBezTo>
                  <a:pt x="2850" y="1503"/>
                  <a:pt x="2864" y="1477"/>
                  <a:pt x="2864" y="1442"/>
                </a:cubicBezTo>
                <a:cubicBezTo>
                  <a:pt x="2864" y="1057"/>
                  <a:pt x="2864" y="1057"/>
                  <a:pt x="2864" y="1057"/>
                </a:cubicBezTo>
                <a:cubicBezTo>
                  <a:pt x="2864" y="980"/>
                  <a:pt x="2815" y="942"/>
                  <a:pt x="2716" y="942"/>
                </a:cubicBezTo>
                <a:cubicBezTo>
                  <a:pt x="2615" y="942"/>
                  <a:pt x="2565" y="980"/>
                  <a:pt x="2565" y="1058"/>
                </a:cubicBezTo>
                <a:cubicBezTo>
                  <a:pt x="2565" y="1443"/>
                  <a:pt x="2565" y="1443"/>
                  <a:pt x="2565" y="1443"/>
                </a:cubicBezTo>
                <a:close/>
                <a:moveTo>
                  <a:pt x="2736" y="1449"/>
                </a:moveTo>
                <a:cubicBezTo>
                  <a:pt x="2736" y="1042"/>
                  <a:pt x="2736" y="1042"/>
                  <a:pt x="2736" y="1042"/>
                </a:cubicBezTo>
                <a:cubicBezTo>
                  <a:pt x="2736" y="1030"/>
                  <a:pt x="2729" y="1024"/>
                  <a:pt x="2715" y="1024"/>
                </a:cubicBezTo>
                <a:cubicBezTo>
                  <a:pt x="2701" y="1024"/>
                  <a:pt x="2693" y="1030"/>
                  <a:pt x="2693" y="1042"/>
                </a:cubicBezTo>
                <a:cubicBezTo>
                  <a:pt x="2693" y="1449"/>
                  <a:pt x="2693" y="1449"/>
                  <a:pt x="2693" y="1449"/>
                </a:cubicBezTo>
                <a:cubicBezTo>
                  <a:pt x="2693" y="1461"/>
                  <a:pt x="2701" y="1467"/>
                  <a:pt x="2715" y="1467"/>
                </a:cubicBezTo>
                <a:cubicBezTo>
                  <a:pt x="2729" y="1467"/>
                  <a:pt x="2736" y="1461"/>
                  <a:pt x="2736" y="1449"/>
                </a:cubicBezTo>
                <a:close/>
                <a:moveTo>
                  <a:pt x="2892" y="947"/>
                </a:moveTo>
                <a:cubicBezTo>
                  <a:pt x="2892" y="1443"/>
                  <a:pt x="2892" y="1443"/>
                  <a:pt x="2892" y="1443"/>
                </a:cubicBezTo>
                <a:cubicBezTo>
                  <a:pt x="2892" y="1481"/>
                  <a:pt x="2907" y="1508"/>
                  <a:pt x="2937" y="1525"/>
                </a:cubicBezTo>
                <a:cubicBezTo>
                  <a:pt x="2968" y="1542"/>
                  <a:pt x="3004" y="1551"/>
                  <a:pt x="3045" y="1551"/>
                </a:cubicBezTo>
                <a:cubicBezTo>
                  <a:pt x="3090" y="1551"/>
                  <a:pt x="3127" y="1541"/>
                  <a:pt x="3155" y="1522"/>
                </a:cubicBezTo>
                <a:cubicBezTo>
                  <a:pt x="3184" y="1503"/>
                  <a:pt x="3198" y="1476"/>
                  <a:pt x="3198" y="1442"/>
                </a:cubicBezTo>
                <a:cubicBezTo>
                  <a:pt x="3198" y="947"/>
                  <a:pt x="3198" y="947"/>
                  <a:pt x="3198" y="947"/>
                </a:cubicBezTo>
                <a:cubicBezTo>
                  <a:pt x="3067" y="947"/>
                  <a:pt x="3067" y="947"/>
                  <a:pt x="3067" y="947"/>
                </a:cubicBezTo>
                <a:cubicBezTo>
                  <a:pt x="3067" y="1449"/>
                  <a:pt x="3067" y="1449"/>
                  <a:pt x="3067" y="1449"/>
                </a:cubicBezTo>
                <a:cubicBezTo>
                  <a:pt x="3067" y="1461"/>
                  <a:pt x="3060" y="1467"/>
                  <a:pt x="3045" y="1467"/>
                </a:cubicBezTo>
                <a:cubicBezTo>
                  <a:pt x="3031" y="1467"/>
                  <a:pt x="3023" y="1461"/>
                  <a:pt x="3023" y="1449"/>
                </a:cubicBezTo>
                <a:cubicBezTo>
                  <a:pt x="3023" y="947"/>
                  <a:pt x="3023" y="947"/>
                  <a:pt x="3023" y="947"/>
                </a:cubicBezTo>
                <a:cubicBezTo>
                  <a:pt x="2892" y="947"/>
                  <a:pt x="2892" y="947"/>
                  <a:pt x="2892" y="947"/>
                </a:cubicBezTo>
                <a:close/>
                <a:moveTo>
                  <a:pt x="3226" y="1305"/>
                </a:moveTo>
                <a:cubicBezTo>
                  <a:pt x="3226" y="1442"/>
                  <a:pt x="3226" y="1442"/>
                  <a:pt x="3226" y="1442"/>
                </a:cubicBezTo>
                <a:cubicBezTo>
                  <a:pt x="3226" y="1514"/>
                  <a:pt x="3275" y="1551"/>
                  <a:pt x="3373" y="1551"/>
                </a:cubicBezTo>
                <a:cubicBezTo>
                  <a:pt x="3475" y="1551"/>
                  <a:pt x="3526" y="1511"/>
                  <a:pt x="3526" y="1431"/>
                </a:cubicBezTo>
                <a:cubicBezTo>
                  <a:pt x="3526" y="1355"/>
                  <a:pt x="3526" y="1355"/>
                  <a:pt x="3526" y="1355"/>
                </a:cubicBezTo>
                <a:cubicBezTo>
                  <a:pt x="3526" y="1328"/>
                  <a:pt x="3518" y="1305"/>
                  <a:pt x="3504" y="1284"/>
                </a:cubicBezTo>
                <a:cubicBezTo>
                  <a:pt x="3488" y="1263"/>
                  <a:pt x="3453" y="1227"/>
                  <a:pt x="3398" y="1174"/>
                </a:cubicBezTo>
                <a:cubicBezTo>
                  <a:pt x="3369" y="1145"/>
                  <a:pt x="3354" y="1119"/>
                  <a:pt x="3354" y="1097"/>
                </a:cubicBezTo>
                <a:cubicBezTo>
                  <a:pt x="3352" y="1058"/>
                  <a:pt x="3352" y="1058"/>
                  <a:pt x="3352" y="1058"/>
                </a:cubicBezTo>
                <a:cubicBezTo>
                  <a:pt x="3352" y="1035"/>
                  <a:pt x="3359" y="1024"/>
                  <a:pt x="3375" y="1024"/>
                </a:cubicBezTo>
                <a:cubicBezTo>
                  <a:pt x="3388" y="1024"/>
                  <a:pt x="3395" y="1030"/>
                  <a:pt x="3395" y="1042"/>
                </a:cubicBezTo>
                <a:cubicBezTo>
                  <a:pt x="3395" y="1151"/>
                  <a:pt x="3395" y="1151"/>
                  <a:pt x="3395" y="1151"/>
                </a:cubicBezTo>
                <a:cubicBezTo>
                  <a:pt x="3515" y="1151"/>
                  <a:pt x="3515" y="1151"/>
                  <a:pt x="3515" y="1151"/>
                </a:cubicBezTo>
                <a:cubicBezTo>
                  <a:pt x="3515" y="1048"/>
                  <a:pt x="3515" y="1048"/>
                  <a:pt x="3515" y="1048"/>
                </a:cubicBezTo>
                <a:cubicBezTo>
                  <a:pt x="3515" y="977"/>
                  <a:pt x="3469" y="942"/>
                  <a:pt x="3378" y="942"/>
                </a:cubicBezTo>
                <a:cubicBezTo>
                  <a:pt x="3276" y="942"/>
                  <a:pt x="3226" y="980"/>
                  <a:pt x="3226" y="1058"/>
                </a:cubicBezTo>
                <a:cubicBezTo>
                  <a:pt x="3226" y="1125"/>
                  <a:pt x="3226" y="1125"/>
                  <a:pt x="3226" y="1125"/>
                </a:cubicBezTo>
                <a:cubicBezTo>
                  <a:pt x="3226" y="1148"/>
                  <a:pt x="3233" y="1168"/>
                  <a:pt x="3246" y="1187"/>
                </a:cubicBezTo>
                <a:cubicBezTo>
                  <a:pt x="3260" y="1205"/>
                  <a:pt x="3295" y="1242"/>
                  <a:pt x="3351" y="1296"/>
                </a:cubicBezTo>
                <a:cubicBezTo>
                  <a:pt x="3380" y="1325"/>
                  <a:pt x="3394" y="1351"/>
                  <a:pt x="3394" y="1372"/>
                </a:cubicBezTo>
                <a:cubicBezTo>
                  <a:pt x="3394" y="1443"/>
                  <a:pt x="3394" y="1443"/>
                  <a:pt x="3394" y="1443"/>
                </a:cubicBezTo>
                <a:cubicBezTo>
                  <a:pt x="3394" y="1457"/>
                  <a:pt x="3386" y="1463"/>
                  <a:pt x="3370" y="1463"/>
                </a:cubicBezTo>
                <a:cubicBezTo>
                  <a:pt x="3354" y="1463"/>
                  <a:pt x="3345" y="1457"/>
                  <a:pt x="3345" y="1443"/>
                </a:cubicBezTo>
                <a:cubicBezTo>
                  <a:pt x="3345" y="1305"/>
                  <a:pt x="3345" y="1305"/>
                  <a:pt x="3345" y="1305"/>
                </a:cubicBezTo>
                <a:cubicBezTo>
                  <a:pt x="3226" y="1305"/>
                  <a:pt x="3226" y="1305"/>
                  <a:pt x="3226" y="1305"/>
                </a:cubicBezTo>
                <a:close/>
                <a:moveTo>
                  <a:pt x="3811" y="1545"/>
                </a:moveTo>
                <a:cubicBezTo>
                  <a:pt x="3811" y="1468"/>
                  <a:pt x="3811" y="1468"/>
                  <a:pt x="3811" y="1468"/>
                </a:cubicBezTo>
                <a:cubicBezTo>
                  <a:pt x="3685" y="1468"/>
                  <a:pt x="3685" y="1468"/>
                  <a:pt x="3685" y="1468"/>
                </a:cubicBezTo>
                <a:cubicBezTo>
                  <a:pt x="3685" y="1258"/>
                  <a:pt x="3685" y="1258"/>
                  <a:pt x="3685" y="1258"/>
                </a:cubicBezTo>
                <a:cubicBezTo>
                  <a:pt x="3797" y="1258"/>
                  <a:pt x="3797" y="1258"/>
                  <a:pt x="3797" y="1258"/>
                </a:cubicBezTo>
                <a:cubicBezTo>
                  <a:pt x="3797" y="1185"/>
                  <a:pt x="3797" y="1185"/>
                  <a:pt x="3797" y="1185"/>
                </a:cubicBezTo>
                <a:cubicBezTo>
                  <a:pt x="3685" y="1185"/>
                  <a:pt x="3685" y="1185"/>
                  <a:pt x="3685" y="1185"/>
                </a:cubicBezTo>
                <a:cubicBezTo>
                  <a:pt x="3685" y="1024"/>
                  <a:pt x="3685" y="1024"/>
                  <a:pt x="3685" y="1024"/>
                </a:cubicBezTo>
                <a:cubicBezTo>
                  <a:pt x="3809" y="1024"/>
                  <a:pt x="3809" y="1024"/>
                  <a:pt x="3809" y="1024"/>
                </a:cubicBezTo>
                <a:cubicBezTo>
                  <a:pt x="3809" y="947"/>
                  <a:pt x="3809" y="947"/>
                  <a:pt x="3809" y="947"/>
                </a:cubicBezTo>
                <a:cubicBezTo>
                  <a:pt x="3554" y="947"/>
                  <a:pt x="3554" y="947"/>
                  <a:pt x="3554" y="947"/>
                </a:cubicBezTo>
                <a:cubicBezTo>
                  <a:pt x="3554" y="1545"/>
                  <a:pt x="3554" y="1545"/>
                  <a:pt x="3554" y="1545"/>
                </a:cubicBezTo>
                <a:lnTo>
                  <a:pt x="3811" y="1545"/>
                </a:lnTo>
                <a:close/>
              </a:path>
            </a:pathLst>
          </a:custGeom>
          <a:solidFill>
            <a:schemeClr val="accent1"/>
          </a:solidFill>
          <a:ln w="9525">
            <a:noFill/>
          </a:ln>
        </p:spPr>
        <p:txBody>
          <a:bodyPr/>
          <a:p>
            <a:pPr>
              <a:lnSpc>
                <a:spcPct val="100000"/>
              </a:lnSpc>
            </a:pPr>
            <a:endParaRPr>
              <a:solidFill>
                <a:schemeClr val="accent1"/>
              </a:solidFill>
              <a:latin typeface="Calibri" panose="020F0502020204030204" charset="0"/>
              <a:ea typeface="宋体" panose="02010600030101010101" pitchFamily="2" charset="-122"/>
              <a:sym typeface="宋体" panose="02010600030101010101" pitchFamily="2" charset="-122"/>
            </a:endParaRPr>
          </a:p>
        </p:txBody>
      </p:sp>
      <p:sp>
        <p:nvSpPr>
          <p:cNvPr id="22552" name="椭圆 27"/>
          <p:cNvSpPr/>
          <p:nvPr/>
        </p:nvSpPr>
        <p:spPr>
          <a:xfrm>
            <a:off x="465138" y="5600700"/>
            <a:ext cx="441325" cy="439738"/>
          </a:xfrm>
          <a:prstGeom prst="ellipse">
            <a:avLst/>
          </a:prstGeom>
          <a:noFill/>
          <a:ln w="12700" cap="flat" cmpd="sng">
            <a:solidFill>
              <a:schemeClr val="accent1"/>
            </a:solidFill>
            <a:prstDash val="solid"/>
            <a:bevel/>
            <a:headEnd type="none" w="med" len="med"/>
            <a:tailEnd type="none" w="med" len="med"/>
          </a:ln>
        </p:spPr>
        <p:txBody>
          <a:bodyPr anchor="ctr"/>
          <a:p>
            <a:pPr algn="ctr" eaLnBrk="0" hangingPunct="0">
              <a:lnSpc>
                <a:spcPct val="100000"/>
              </a:lnSpc>
            </a:pPr>
            <a:endParaRPr>
              <a:solidFill>
                <a:srgbClr val="FFFFFF"/>
              </a:solidFill>
              <a:latin typeface="微软雅黑" panose="020B0503020204020204" charset="-122"/>
              <a:ea typeface="微软雅黑" panose="020B0503020204020204" charset="-122"/>
              <a:sym typeface="微软雅黑" panose="020B0503020204020204" charset="-122"/>
            </a:endParaRPr>
          </a:p>
        </p:txBody>
      </p:sp>
      <p:sp>
        <p:nvSpPr>
          <p:cNvPr id="22553" name="椭圆 28"/>
          <p:cNvSpPr/>
          <p:nvPr/>
        </p:nvSpPr>
        <p:spPr>
          <a:xfrm>
            <a:off x="4868863" y="5600700"/>
            <a:ext cx="438150" cy="439738"/>
          </a:xfrm>
          <a:prstGeom prst="ellipse">
            <a:avLst/>
          </a:prstGeom>
          <a:noFill/>
          <a:ln w="12700" cap="flat" cmpd="sng">
            <a:solidFill>
              <a:schemeClr val="accent1"/>
            </a:solidFill>
            <a:prstDash val="solid"/>
            <a:bevel/>
            <a:headEnd type="none" w="med" len="med"/>
            <a:tailEnd type="none" w="med" len="med"/>
          </a:ln>
        </p:spPr>
        <p:txBody>
          <a:bodyPr anchor="ctr"/>
          <a:p>
            <a:pPr algn="ctr" eaLnBrk="0" hangingPunct="0">
              <a:lnSpc>
                <a:spcPct val="100000"/>
              </a:lnSpc>
            </a:pPr>
            <a:endParaRPr>
              <a:solidFill>
                <a:srgbClr val="FFFFFF"/>
              </a:solidFill>
              <a:latin typeface="微软雅黑" panose="020B0503020204020204" charset="-122"/>
              <a:ea typeface="微软雅黑" panose="020B0503020204020204" charset="-122"/>
              <a:sym typeface="微软雅黑" panose="020B0503020204020204" charset="-122"/>
            </a:endParaRPr>
          </a:p>
        </p:txBody>
      </p:sp>
      <p:sp>
        <p:nvSpPr>
          <p:cNvPr id="22572" name="锁扣"/>
          <p:cNvSpPr/>
          <p:nvPr/>
        </p:nvSpPr>
        <p:spPr>
          <a:xfrm>
            <a:off x="2028825" y="5688013"/>
            <a:ext cx="295275" cy="263525"/>
          </a:xfrm>
          <a:custGeom>
            <a:avLst/>
            <a:gdLst>
              <a:gd name="txL" fmla="*/ 0 w 1519237"/>
              <a:gd name="txT" fmla="*/ 0 h 1611313"/>
              <a:gd name="txR" fmla="*/ 1519237 w 1519237"/>
              <a:gd name="txB" fmla="*/ 1611313 h 1611313"/>
            </a:gdLst>
            <a:ahLst/>
            <a:cxnLst>
              <a:cxn ang="0">
                <a:pos x="146395" y="76232"/>
              </a:cxn>
              <a:cxn ang="0">
                <a:pos x="166204" y="86130"/>
              </a:cxn>
              <a:cxn ang="0">
                <a:pos x="130592" y="110321"/>
              </a:cxn>
              <a:cxn ang="0">
                <a:pos x="115393" y="109073"/>
              </a:cxn>
              <a:cxn ang="0">
                <a:pos x="101566" y="115317"/>
              </a:cxn>
              <a:cxn ang="0">
                <a:pos x="44171" y="168278"/>
              </a:cxn>
              <a:cxn ang="0">
                <a:pos x="44884" y="181137"/>
              </a:cxn>
              <a:cxn ang="0">
                <a:pos x="55420" y="192931"/>
              </a:cxn>
              <a:cxn ang="0">
                <a:pos x="69576" y="197880"/>
              </a:cxn>
              <a:cxn ang="0">
                <a:pos x="84666" y="195429"/>
              </a:cxn>
              <a:cxn ang="0">
                <a:pos x="117204" y="170267"/>
              </a:cxn>
              <a:cxn ang="0">
                <a:pos x="129275" y="167769"/>
              </a:cxn>
              <a:cxn ang="0">
                <a:pos x="141073" y="171331"/>
              </a:cxn>
              <a:cxn ang="0">
                <a:pos x="148755" y="179980"/>
              </a:cxn>
              <a:cxn ang="0">
                <a:pos x="149303" y="190387"/>
              </a:cxn>
              <a:cxn ang="0">
                <a:pos x="121923" y="217261"/>
              </a:cxn>
              <a:cxn ang="0">
                <a:pos x="104858" y="227853"/>
              </a:cxn>
              <a:cxn ang="0">
                <a:pos x="85598" y="233496"/>
              </a:cxn>
              <a:cxn ang="0">
                <a:pos x="67107" y="234468"/>
              </a:cxn>
              <a:cxn ang="0">
                <a:pos x="47353" y="230721"/>
              </a:cxn>
              <a:cxn ang="0">
                <a:pos x="29356" y="222210"/>
              </a:cxn>
              <a:cxn ang="0">
                <a:pos x="13553" y="208612"/>
              </a:cxn>
              <a:cxn ang="0">
                <a:pos x="3896" y="193116"/>
              </a:cxn>
              <a:cxn ang="0">
                <a:pos x="55" y="176419"/>
              </a:cxn>
              <a:cxn ang="0">
                <a:pos x="2030" y="159536"/>
              </a:cxn>
              <a:cxn ang="0">
                <a:pos x="9712" y="143578"/>
              </a:cxn>
              <a:cxn ang="0">
                <a:pos x="72155" y="88351"/>
              </a:cxn>
              <a:cxn ang="0">
                <a:pos x="89385" y="78221"/>
              </a:cxn>
              <a:cxn ang="0">
                <a:pos x="108809" y="72902"/>
              </a:cxn>
              <a:cxn ang="0">
                <a:pos x="198920" y="416"/>
              </a:cxn>
              <a:cxn ang="0">
                <a:pos x="218485" y="4902"/>
              </a:cxn>
              <a:cxn ang="0">
                <a:pos x="236237" y="14242"/>
              </a:cxn>
              <a:cxn ang="0">
                <a:pos x="251295" y="28392"/>
              </a:cxn>
              <a:cxn ang="0">
                <a:pos x="260034" y="44114"/>
              </a:cxn>
              <a:cxn ang="0">
                <a:pos x="262891" y="60900"/>
              </a:cxn>
              <a:cxn ang="0">
                <a:pos x="260034" y="77731"/>
              </a:cxn>
              <a:cxn ang="0">
                <a:pos x="251350" y="93499"/>
              </a:cxn>
              <a:cxn ang="0">
                <a:pos x="187928" y="148295"/>
              </a:cxn>
              <a:cxn ang="0">
                <a:pos x="170177" y="157589"/>
              </a:cxn>
              <a:cxn ang="0">
                <a:pos x="150502" y="162075"/>
              </a:cxn>
              <a:cxn ang="0">
                <a:pos x="131926" y="161890"/>
              </a:cxn>
              <a:cxn ang="0">
                <a:pos x="112526" y="156942"/>
              </a:cxn>
              <a:cxn ang="0">
                <a:pos x="95159" y="147231"/>
              </a:cxn>
              <a:cxn ang="0">
                <a:pos x="130937" y="123833"/>
              </a:cxn>
              <a:cxn ang="0">
                <a:pos x="145995" y="125683"/>
              </a:cxn>
              <a:cxn ang="0">
                <a:pos x="160174" y="120134"/>
              </a:cxn>
              <a:cxn ang="0">
                <a:pos x="218320" y="67373"/>
              </a:cxn>
              <a:cxn ang="0">
                <a:pos x="218320" y="54518"/>
              </a:cxn>
              <a:cxn ang="0">
                <a:pos x="208428" y="42403"/>
              </a:cxn>
              <a:cxn ang="0">
                <a:pos x="194358" y="36854"/>
              </a:cxn>
              <a:cxn ang="0">
                <a:pos x="179190" y="38658"/>
              </a:cxn>
              <a:cxn ang="0">
                <a:pos x="147369" y="62980"/>
              </a:cxn>
              <a:cxn ang="0">
                <a:pos x="135443" y="65986"/>
              </a:cxn>
              <a:cxn ang="0">
                <a:pos x="123462" y="62980"/>
              </a:cxn>
              <a:cxn ang="0">
                <a:pos x="115329" y="54611"/>
              </a:cxn>
              <a:cxn ang="0">
                <a:pos x="114064" y="44253"/>
              </a:cxn>
              <a:cxn ang="0">
                <a:pos x="120055" y="34773"/>
              </a:cxn>
              <a:cxn ang="0">
                <a:pos x="156272" y="7491"/>
              </a:cxn>
              <a:cxn ang="0">
                <a:pos x="175453" y="1387"/>
              </a:cxn>
            </a:cxnLst>
            <a:rect l="txL" t="txT" r="txR" b="txB"/>
            <a:pathLst>
              <a:path w="1519237" h="1611313">
                <a:moveTo>
                  <a:pt x="686512" y="495300"/>
                </a:moveTo>
                <a:lnTo>
                  <a:pt x="696025" y="495300"/>
                </a:lnTo>
                <a:lnTo>
                  <a:pt x="711245" y="495618"/>
                </a:lnTo>
                <a:lnTo>
                  <a:pt x="726466" y="496253"/>
                </a:lnTo>
                <a:lnTo>
                  <a:pt x="741687" y="497842"/>
                </a:lnTo>
                <a:lnTo>
                  <a:pt x="756907" y="499748"/>
                </a:lnTo>
                <a:lnTo>
                  <a:pt x="772128" y="502289"/>
                </a:lnTo>
                <a:lnTo>
                  <a:pt x="787031" y="505148"/>
                </a:lnTo>
                <a:lnTo>
                  <a:pt x="801935" y="508960"/>
                </a:lnTo>
                <a:lnTo>
                  <a:pt x="816521" y="513408"/>
                </a:lnTo>
                <a:lnTo>
                  <a:pt x="831425" y="518173"/>
                </a:lnTo>
                <a:lnTo>
                  <a:pt x="846011" y="523574"/>
                </a:lnTo>
                <a:lnTo>
                  <a:pt x="860280" y="529927"/>
                </a:lnTo>
                <a:lnTo>
                  <a:pt x="874550" y="536281"/>
                </a:lnTo>
                <a:lnTo>
                  <a:pt x="888502" y="543270"/>
                </a:lnTo>
                <a:lnTo>
                  <a:pt x="901820" y="551212"/>
                </a:lnTo>
                <a:lnTo>
                  <a:pt x="915455" y="559472"/>
                </a:lnTo>
                <a:lnTo>
                  <a:pt x="928773" y="568367"/>
                </a:lnTo>
                <a:lnTo>
                  <a:pt x="937017" y="573132"/>
                </a:lnTo>
                <a:lnTo>
                  <a:pt x="945262" y="578215"/>
                </a:lnTo>
                <a:lnTo>
                  <a:pt x="949067" y="581709"/>
                </a:lnTo>
                <a:lnTo>
                  <a:pt x="952872" y="584886"/>
                </a:lnTo>
                <a:lnTo>
                  <a:pt x="956994" y="588063"/>
                </a:lnTo>
                <a:lnTo>
                  <a:pt x="960483" y="591557"/>
                </a:lnTo>
                <a:lnTo>
                  <a:pt x="982996" y="613795"/>
                </a:lnTo>
                <a:lnTo>
                  <a:pt x="995363" y="626502"/>
                </a:lnTo>
                <a:lnTo>
                  <a:pt x="817789" y="804086"/>
                </a:lnTo>
                <a:lnTo>
                  <a:pt x="805740" y="792014"/>
                </a:lnTo>
                <a:lnTo>
                  <a:pt x="799715" y="786296"/>
                </a:lnTo>
                <a:lnTo>
                  <a:pt x="793690" y="781213"/>
                </a:lnTo>
                <a:lnTo>
                  <a:pt x="787665" y="776448"/>
                </a:lnTo>
                <a:lnTo>
                  <a:pt x="781006" y="771682"/>
                </a:lnTo>
                <a:lnTo>
                  <a:pt x="774665" y="767553"/>
                </a:lnTo>
                <a:lnTo>
                  <a:pt x="768323" y="764058"/>
                </a:lnTo>
                <a:lnTo>
                  <a:pt x="761346" y="760881"/>
                </a:lnTo>
                <a:lnTo>
                  <a:pt x="754687" y="757704"/>
                </a:lnTo>
                <a:lnTo>
                  <a:pt x="747394" y="755163"/>
                </a:lnTo>
                <a:lnTo>
                  <a:pt x="740418" y="752622"/>
                </a:lnTo>
                <a:lnTo>
                  <a:pt x="733442" y="750715"/>
                </a:lnTo>
                <a:lnTo>
                  <a:pt x="725832" y="749127"/>
                </a:lnTo>
                <a:lnTo>
                  <a:pt x="718539" y="747856"/>
                </a:lnTo>
                <a:lnTo>
                  <a:pt x="711245" y="747221"/>
                </a:lnTo>
                <a:lnTo>
                  <a:pt x="703635" y="746586"/>
                </a:lnTo>
                <a:lnTo>
                  <a:pt x="696025" y="746268"/>
                </a:lnTo>
                <a:lnTo>
                  <a:pt x="688732" y="746586"/>
                </a:lnTo>
                <a:lnTo>
                  <a:pt x="681438" y="747221"/>
                </a:lnTo>
                <a:lnTo>
                  <a:pt x="673828" y="747856"/>
                </a:lnTo>
                <a:lnTo>
                  <a:pt x="666852" y="749127"/>
                </a:lnTo>
                <a:lnTo>
                  <a:pt x="659242" y="750715"/>
                </a:lnTo>
                <a:lnTo>
                  <a:pt x="652266" y="752622"/>
                </a:lnTo>
                <a:lnTo>
                  <a:pt x="644972" y="755163"/>
                </a:lnTo>
                <a:lnTo>
                  <a:pt x="637996" y="757704"/>
                </a:lnTo>
                <a:lnTo>
                  <a:pt x="631337" y="760881"/>
                </a:lnTo>
                <a:lnTo>
                  <a:pt x="624361" y="764058"/>
                </a:lnTo>
                <a:lnTo>
                  <a:pt x="617702" y="767553"/>
                </a:lnTo>
                <a:lnTo>
                  <a:pt x="611043" y="771682"/>
                </a:lnTo>
                <a:lnTo>
                  <a:pt x="605018" y="776448"/>
                </a:lnTo>
                <a:lnTo>
                  <a:pt x="598994" y="781213"/>
                </a:lnTo>
                <a:lnTo>
                  <a:pt x="592652" y="786296"/>
                </a:lnTo>
                <a:lnTo>
                  <a:pt x="586944" y="792014"/>
                </a:lnTo>
                <a:lnTo>
                  <a:pt x="296167" y="1083010"/>
                </a:lnTo>
                <a:lnTo>
                  <a:pt x="290460" y="1089046"/>
                </a:lnTo>
                <a:lnTo>
                  <a:pt x="285386" y="1095082"/>
                </a:lnTo>
                <a:lnTo>
                  <a:pt x="280630" y="1101118"/>
                </a:lnTo>
                <a:lnTo>
                  <a:pt x="276190" y="1107471"/>
                </a:lnTo>
                <a:lnTo>
                  <a:pt x="272068" y="1113825"/>
                </a:lnTo>
                <a:lnTo>
                  <a:pt x="268580" y="1120814"/>
                </a:lnTo>
                <a:lnTo>
                  <a:pt x="265092" y="1127485"/>
                </a:lnTo>
                <a:lnTo>
                  <a:pt x="261921" y="1134156"/>
                </a:lnTo>
                <a:lnTo>
                  <a:pt x="259384" y="1141463"/>
                </a:lnTo>
                <a:lnTo>
                  <a:pt x="257165" y="1148134"/>
                </a:lnTo>
                <a:lnTo>
                  <a:pt x="255262" y="1155759"/>
                </a:lnTo>
                <a:lnTo>
                  <a:pt x="253676" y="1162748"/>
                </a:lnTo>
                <a:lnTo>
                  <a:pt x="252408" y="1170054"/>
                </a:lnTo>
                <a:lnTo>
                  <a:pt x="251774" y="1177361"/>
                </a:lnTo>
                <a:lnTo>
                  <a:pt x="251140" y="1184668"/>
                </a:lnTo>
                <a:lnTo>
                  <a:pt x="250823" y="1192292"/>
                </a:lnTo>
                <a:lnTo>
                  <a:pt x="251140" y="1199916"/>
                </a:lnTo>
                <a:lnTo>
                  <a:pt x="251774" y="1207223"/>
                </a:lnTo>
                <a:lnTo>
                  <a:pt x="252408" y="1214847"/>
                </a:lnTo>
                <a:lnTo>
                  <a:pt x="253676" y="1222154"/>
                </a:lnTo>
                <a:lnTo>
                  <a:pt x="255262" y="1229461"/>
                </a:lnTo>
                <a:lnTo>
                  <a:pt x="257165" y="1236767"/>
                </a:lnTo>
                <a:lnTo>
                  <a:pt x="259384" y="1244074"/>
                </a:lnTo>
                <a:lnTo>
                  <a:pt x="261921" y="1250745"/>
                </a:lnTo>
                <a:lnTo>
                  <a:pt x="265092" y="1257734"/>
                </a:lnTo>
                <a:lnTo>
                  <a:pt x="268580" y="1264723"/>
                </a:lnTo>
                <a:lnTo>
                  <a:pt x="272068" y="1271077"/>
                </a:lnTo>
                <a:lnTo>
                  <a:pt x="276190" y="1277748"/>
                </a:lnTo>
                <a:lnTo>
                  <a:pt x="280630" y="1284102"/>
                </a:lnTo>
                <a:lnTo>
                  <a:pt x="285703" y="1290138"/>
                </a:lnTo>
                <a:lnTo>
                  <a:pt x="290460" y="1296491"/>
                </a:lnTo>
                <a:lnTo>
                  <a:pt x="296167" y="1302210"/>
                </a:lnTo>
                <a:lnTo>
                  <a:pt x="308534" y="1314599"/>
                </a:lnTo>
                <a:lnTo>
                  <a:pt x="314242" y="1320000"/>
                </a:lnTo>
                <a:lnTo>
                  <a:pt x="320267" y="1325083"/>
                </a:lnTo>
                <a:lnTo>
                  <a:pt x="326608" y="1330165"/>
                </a:lnTo>
                <a:lnTo>
                  <a:pt x="332633" y="1334613"/>
                </a:lnTo>
                <a:lnTo>
                  <a:pt x="339292" y="1338425"/>
                </a:lnTo>
                <a:lnTo>
                  <a:pt x="345951" y="1342237"/>
                </a:lnTo>
                <a:lnTo>
                  <a:pt x="352610" y="1345414"/>
                </a:lnTo>
                <a:lnTo>
                  <a:pt x="359269" y="1348591"/>
                </a:lnTo>
                <a:lnTo>
                  <a:pt x="366245" y="1351450"/>
                </a:lnTo>
                <a:lnTo>
                  <a:pt x="373539" y="1353674"/>
                </a:lnTo>
                <a:lnTo>
                  <a:pt x="380515" y="1355580"/>
                </a:lnTo>
                <a:lnTo>
                  <a:pt x="387808" y="1356851"/>
                </a:lnTo>
                <a:lnTo>
                  <a:pt x="394784" y="1358121"/>
                </a:lnTo>
                <a:lnTo>
                  <a:pt x="402077" y="1359074"/>
                </a:lnTo>
                <a:lnTo>
                  <a:pt x="409370" y="1359710"/>
                </a:lnTo>
                <a:lnTo>
                  <a:pt x="416664" y="1359710"/>
                </a:lnTo>
                <a:lnTo>
                  <a:pt x="424274" y="1359710"/>
                </a:lnTo>
                <a:lnTo>
                  <a:pt x="431884" y="1359074"/>
                </a:lnTo>
                <a:lnTo>
                  <a:pt x="439494" y="1358121"/>
                </a:lnTo>
                <a:lnTo>
                  <a:pt x="446788" y="1356851"/>
                </a:lnTo>
                <a:lnTo>
                  <a:pt x="454081" y="1355262"/>
                </a:lnTo>
                <a:lnTo>
                  <a:pt x="461691" y="1353356"/>
                </a:lnTo>
                <a:lnTo>
                  <a:pt x="468667" y="1351132"/>
                </a:lnTo>
                <a:lnTo>
                  <a:pt x="475960" y="1348591"/>
                </a:lnTo>
                <a:lnTo>
                  <a:pt x="482619" y="1345414"/>
                </a:lnTo>
                <a:lnTo>
                  <a:pt x="489278" y="1342237"/>
                </a:lnTo>
                <a:lnTo>
                  <a:pt x="496255" y="1338425"/>
                </a:lnTo>
                <a:lnTo>
                  <a:pt x="502596" y="1334613"/>
                </a:lnTo>
                <a:lnTo>
                  <a:pt x="509255" y="1330165"/>
                </a:lnTo>
                <a:lnTo>
                  <a:pt x="515280" y="1325083"/>
                </a:lnTo>
                <a:lnTo>
                  <a:pt x="521305" y="1320000"/>
                </a:lnTo>
                <a:lnTo>
                  <a:pt x="527330" y="1314599"/>
                </a:lnTo>
                <a:lnTo>
                  <a:pt x="652583" y="1188797"/>
                </a:lnTo>
                <a:lnTo>
                  <a:pt x="657022" y="1184350"/>
                </a:lnTo>
                <a:lnTo>
                  <a:pt x="661778" y="1180220"/>
                </a:lnTo>
                <a:lnTo>
                  <a:pt x="667169" y="1176408"/>
                </a:lnTo>
                <a:lnTo>
                  <a:pt x="672243" y="1172913"/>
                </a:lnTo>
                <a:lnTo>
                  <a:pt x="677316" y="1169419"/>
                </a:lnTo>
                <a:lnTo>
                  <a:pt x="683024" y="1166560"/>
                </a:lnTo>
                <a:lnTo>
                  <a:pt x="688415" y="1163701"/>
                </a:lnTo>
                <a:lnTo>
                  <a:pt x="693805" y="1161477"/>
                </a:lnTo>
                <a:lnTo>
                  <a:pt x="699830" y="1159253"/>
                </a:lnTo>
                <a:lnTo>
                  <a:pt x="705538" y="1157347"/>
                </a:lnTo>
                <a:lnTo>
                  <a:pt x="711245" y="1156076"/>
                </a:lnTo>
                <a:lnTo>
                  <a:pt x="717270" y="1154488"/>
                </a:lnTo>
                <a:lnTo>
                  <a:pt x="723295" y="1153217"/>
                </a:lnTo>
                <a:lnTo>
                  <a:pt x="729003" y="1152582"/>
                </a:lnTo>
                <a:lnTo>
                  <a:pt x="735345" y="1152264"/>
                </a:lnTo>
                <a:lnTo>
                  <a:pt x="741052" y="1151947"/>
                </a:lnTo>
                <a:lnTo>
                  <a:pt x="747077" y="1152264"/>
                </a:lnTo>
                <a:lnTo>
                  <a:pt x="753102" y="1152582"/>
                </a:lnTo>
                <a:lnTo>
                  <a:pt x="759127" y="1153217"/>
                </a:lnTo>
                <a:lnTo>
                  <a:pt x="764835" y="1154488"/>
                </a:lnTo>
                <a:lnTo>
                  <a:pt x="771176" y="1156076"/>
                </a:lnTo>
                <a:lnTo>
                  <a:pt x="776884" y="1157347"/>
                </a:lnTo>
                <a:lnTo>
                  <a:pt x="782592" y="1159253"/>
                </a:lnTo>
                <a:lnTo>
                  <a:pt x="788300" y="1161477"/>
                </a:lnTo>
                <a:lnTo>
                  <a:pt x="794007" y="1163701"/>
                </a:lnTo>
                <a:lnTo>
                  <a:pt x="799398" y="1166560"/>
                </a:lnTo>
                <a:lnTo>
                  <a:pt x="805106" y="1169419"/>
                </a:lnTo>
                <a:lnTo>
                  <a:pt x="810179" y="1172913"/>
                </a:lnTo>
                <a:lnTo>
                  <a:pt x="815253" y="1176726"/>
                </a:lnTo>
                <a:lnTo>
                  <a:pt x="820326" y="1180538"/>
                </a:lnTo>
                <a:lnTo>
                  <a:pt x="825083" y="1184350"/>
                </a:lnTo>
                <a:lnTo>
                  <a:pt x="829839" y="1188797"/>
                </a:lnTo>
                <a:lnTo>
                  <a:pt x="834278" y="1193880"/>
                </a:lnTo>
                <a:lnTo>
                  <a:pt x="838718" y="1198646"/>
                </a:lnTo>
                <a:lnTo>
                  <a:pt x="842523" y="1203411"/>
                </a:lnTo>
                <a:lnTo>
                  <a:pt x="846011" y="1208811"/>
                </a:lnTo>
                <a:lnTo>
                  <a:pt x="849182" y="1213894"/>
                </a:lnTo>
                <a:lnTo>
                  <a:pt x="852036" y="1219295"/>
                </a:lnTo>
                <a:lnTo>
                  <a:pt x="855207" y="1224695"/>
                </a:lnTo>
                <a:lnTo>
                  <a:pt x="857426" y="1230731"/>
                </a:lnTo>
                <a:lnTo>
                  <a:pt x="859646" y="1236132"/>
                </a:lnTo>
                <a:lnTo>
                  <a:pt x="861549" y="1241850"/>
                </a:lnTo>
                <a:lnTo>
                  <a:pt x="862817" y="1247886"/>
                </a:lnTo>
                <a:lnTo>
                  <a:pt x="864085" y="1253922"/>
                </a:lnTo>
                <a:lnTo>
                  <a:pt x="865354" y="1259958"/>
                </a:lnTo>
                <a:lnTo>
                  <a:pt x="865988" y="1265994"/>
                </a:lnTo>
                <a:lnTo>
                  <a:pt x="866305" y="1271712"/>
                </a:lnTo>
                <a:lnTo>
                  <a:pt x="866622" y="1278066"/>
                </a:lnTo>
                <a:lnTo>
                  <a:pt x="866305" y="1283784"/>
                </a:lnTo>
                <a:lnTo>
                  <a:pt x="865988" y="1289820"/>
                </a:lnTo>
                <a:lnTo>
                  <a:pt x="865354" y="1295856"/>
                </a:lnTo>
                <a:lnTo>
                  <a:pt x="864085" y="1301892"/>
                </a:lnTo>
                <a:lnTo>
                  <a:pt x="862817" y="1307610"/>
                </a:lnTo>
                <a:lnTo>
                  <a:pt x="861549" y="1313646"/>
                </a:lnTo>
                <a:lnTo>
                  <a:pt x="859646" y="1319364"/>
                </a:lnTo>
                <a:lnTo>
                  <a:pt x="857426" y="1325083"/>
                </a:lnTo>
                <a:lnTo>
                  <a:pt x="855207" y="1330801"/>
                </a:lnTo>
                <a:lnTo>
                  <a:pt x="852036" y="1336201"/>
                </a:lnTo>
                <a:lnTo>
                  <a:pt x="849182" y="1341602"/>
                </a:lnTo>
                <a:lnTo>
                  <a:pt x="846011" y="1346685"/>
                </a:lnTo>
                <a:lnTo>
                  <a:pt x="842523" y="1352085"/>
                </a:lnTo>
                <a:lnTo>
                  <a:pt x="838718" y="1357168"/>
                </a:lnTo>
                <a:lnTo>
                  <a:pt x="834278" y="1361934"/>
                </a:lnTo>
                <a:lnTo>
                  <a:pt x="829839" y="1366699"/>
                </a:lnTo>
                <a:lnTo>
                  <a:pt x="704586" y="1492183"/>
                </a:lnTo>
                <a:lnTo>
                  <a:pt x="696976" y="1499489"/>
                </a:lnTo>
                <a:lnTo>
                  <a:pt x="689366" y="1506796"/>
                </a:lnTo>
                <a:lnTo>
                  <a:pt x="681755" y="1513467"/>
                </a:lnTo>
                <a:lnTo>
                  <a:pt x="673511" y="1520139"/>
                </a:lnTo>
                <a:lnTo>
                  <a:pt x="665584" y="1526492"/>
                </a:lnTo>
                <a:lnTo>
                  <a:pt x="657339" y="1532528"/>
                </a:lnTo>
                <a:lnTo>
                  <a:pt x="649095" y="1538882"/>
                </a:lnTo>
                <a:lnTo>
                  <a:pt x="640533" y="1544282"/>
                </a:lnTo>
                <a:lnTo>
                  <a:pt x="632289" y="1549683"/>
                </a:lnTo>
                <a:lnTo>
                  <a:pt x="623410" y="1554766"/>
                </a:lnTo>
                <a:lnTo>
                  <a:pt x="614848" y="1560166"/>
                </a:lnTo>
                <a:lnTo>
                  <a:pt x="605970" y="1564932"/>
                </a:lnTo>
                <a:lnTo>
                  <a:pt x="597091" y="1569379"/>
                </a:lnTo>
                <a:lnTo>
                  <a:pt x="587895" y="1573827"/>
                </a:lnTo>
                <a:lnTo>
                  <a:pt x="579017" y="1577639"/>
                </a:lnTo>
                <a:lnTo>
                  <a:pt x="569821" y="1581451"/>
                </a:lnTo>
                <a:lnTo>
                  <a:pt x="560625" y="1584946"/>
                </a:lnTo>
                <a:lnTo>
                  <a:pt x="551429" y="1588440"/>
                </a:lnTo>
                <a:lnTo>
                  <a:pt x="541916" y="1591617"/>
                </a:lnTo>
                <a:lnTo>
                  <a:pt x="532403" y="1594476"/>
                </a:lnTo>
                <a:lnTo>
                  <a:pt x="522891" y="1597335"/>
                </a:lnTo>
                <a:lnTo>
                  <a:pt x="513695" y="1599559"/>
                </a:lnTo>
                <a:lnTo>
                  <a:pt x="503865" y="1601783"/>
                </a:lnTo>
                <a:lnTo>
                  <a:pt x="494669" y="1603689"/>
                </a:lnTo>
                <a:lnTo>
                  <a:pt x="484839" y="1605277"/>
                </a:lnTo>
                <a:lnTo>
                  <a:pt x="475326" y="1606866"/>
                </a:lnTo>
                <a:lnTo>
                  <a:pt x="465496" y="1608454"/>
                </a:lnTo>
                <a:lnTo>
                  <a:pt x="455666" y="1609407"/>
                </a:lnTo>
                <a:lnTo>
                  <a:pt x="446471" y="1610360"/>
                </a:lnTo>
                <a:lnTo>
                  <a:pt x="436641" y="1610995"/>
                </a:lnTo>
                <a:lnTo>
                  <a:pt x="427128" y="1611313"/>
                </a:lnTo>
                <a:lnTo>
                  <a:pt x="417298" y="1611313"/>
                </a:lnTo>
                <a:lnTo>
                  <a:pt x="416664" y="1611313"/>
                </a:lnTo>
                <a:lnTo>
                  <a:pt x="407151" y="1611313"/>
                </a:lnTo>
                <a:lnTo>
                  <a:pt x="397321" y="1610995"/>
                </a:lnTo>
                <a:lnTo>
                  <a:pt x="387808" y="1610360"/>
                </a:lnTo>
                <a:lnTo>
                  <a:pt x="377978" y="1609407"/>
                </a:lnTo>
                <a:lnTo>
                  <a:pt x="368148" y="1608454"/>
                </a:lnTo>
                <a:lnTo>
                  <a:pt x="358635" y="1606866"/>
                </a:lnTo>
                <a:lnTo>
                  <a:pt x="348805" y="1605277"/>
                </a:lnTo>
                <a:lnTo>
                  <a:pt x="339292" y="1603689"/>
                </a:lnTo>
                <a:lnTo>
                  <a:pt x="329779" y="1601783"/>
                </a:lnTo>
                <a:lnTo>
                  <a:pt x="320267" y="1599559"/>
                </a:lnTo>
                <a:lnTo>
                  <a:pt x="310754" y="1597017"/>
                </a:lnTo>
                <a:lnTo>
                  <a:pt x="301558" y="1594476"/>
                </a:lnTo>
                <a:lnTo>
                  <a:pt x="292045" y="1591617"/>
                </a:lnTo>
                <a:lnTo>
                  <a:pt x="282532" y="1588122"/>
                </a:lnTo>
                <a:lnTo>
                  <a:pt x="273653" y="1584628"/>
                </a:lnTo>
                <a:lnTo>
                  <a:pt x="264141" y="1581133"/>
                </a:lnTo>
                <a:lnTo>
                  <a:pt x="255262" y="1577321"/>
                </a:lnTo>
                <a:lnTo>
                  <a:pt x="246066" y="1573509"/>
                </a:lnTo>
                <a:lnTo>
                  <a:pt x="237505" y="1568744"/>
                </a:lnTo>
                <a:lnTo>
                  <a:pt x="228309" y="1564296"/>
                </a:lnTo>
                <a:lnTo>
                  <a:pt x="219747" y="1559531"/>
                </a:lnTo>
                <a:lnTo>
                  <a:pt x="211186" y="1554448"/>
                </a:lnTo>
                <a:lnTo>
                  <a:pt x="202624" y="1549365"/>
                </a:lnTo>
                <a:lnTo>
                  <a:pt x="194062" y="1543965"/>
                </a:lnTo>
                <a:lnTo>
                  <a:pt x="185818" y="1538246"/>
                </a:lnTo>
                <a:lnTo>
                  <a:pt x="177574" y="1532211"/>
                </a:lnTo>
                <a:lnTo>
                  <a:pt x="169646" y="1526175"/>
                </a:lnTo>
                <a:lnTo>
                  <a:pt x="161402" y="1519821"/>
                </a:lnTo>
                <a:lnTo>
                  <a:pt x="153791" y="1513150"/>
                </a:lnTo>
                <a:lnTo>
                  <a:pt x="146181" y="1506478"/>
                </a:lnTo>
                <a:lnTo>
                  <a:pt x="138571" y="1499489"/>
                </a:lnTo>
                <a:lnTo>
                  <a:pt x="131278" y="1492183"/>
                </a:lnTo>
                <a:lnTo>
                  <a:pt x="118594" y="1479793"/>
                </a:lnTo>
                <a:lnTo>
                  <a:pt x="111618" y="1472487"/>
                </a:lnTo>
                <a:lnTo>
                  <a:pt x="104324" y="1464545"/>
                </a:lnTo>
                <a:lnTo>
                  <a:pt x="97665" y="1456920"/>
                </a:lnTo>
                <a:lnTo>
                  <a:pt x="90689" y="1448978"/>
                </a:lnTo>
                <a:lnTo>
                  <a:pt x="84665" y="1441036"/>
                </a:lnTo>
                <a:lnTo>
                  <a:pt x="78323" y="1432776"/>
                </a:lnTo>
                <a:lnTo>
                  <a:pt x="72298" y="1424517"/>
                </a:lnTo>
                <a:lnTo>
                  <a:pt x="66907" y="1415939"/>
                </a:lnTo>
                <a:lnTo>
                  <a:pt x="61517" y="1407680"/>
                </a:lnTo>
                <a:lnTo>
                  <a:pt x="55809" y="1398785"/>
                </a:lnTo>
                <a:lnTo>
                  <a:pt x="51052" y="1390207"/>
                </a:lnTo>
                <a:lnTo>
                  <a:pt x="46296" y="1381312"/>
                </a:lnTo>
                <a:lnTo>
                  <a:pt x="41857" y="1372417"/>
                </a:lnTo>
                <a:lnTo>
                  <a:pt x="37417" y="1363204"/>
                </a:lnTo>
                <a:lnTo>
                  <a:pt x="33295" y="1354309"/>
                </a:lnTo>
                <a:lnTo>
                  <a:pt x="29807" y="1345096"/>
                </a:lnTo>
                <a:lnTo>
                  <a:pt x="26002" y="1335884"/>
                </a:lnTo>
                <a:lnTo>
                  <a:pt x="22514" y="1326353"/>
                </a:lnTo>
                <a:lnTo>
                  <a:pt x="19343" y="1317458"/>
                </a:lnTo>
                <a:lnTo>
                  <a:pt x="16489" y="1307610"/>
                </a:lnTo>
                <a:lnTo>
                  <a:pt x="13952" y="1298397"/>
                </a:lnTo>
                <a:lnTo>
                  <a:pt x="11415" y="1288867"/>
                </a:lnTo>
                <a:lnTo>
                  <a:pt x="9513" y="1279337"/>
                </a:lnTo>
                <a:lnTo>
                  <a:pt x="7610" y="1269806"/>
                </a:lnTo>
                <a:lnTo>
                  <a:pt x="5391" y="1260276"/>
                </a:lnTo>
                <a:lnTo>
                  <a:pt x="4122" y="1250428"/>
                </a:lnTo>
                <a:lnTo>
                  <a:pt x="2854" y="1240579"/>
                </a:lnTo>
                <a:lnTo>
                  <a:pt x="1585" y="1231049"/>
                </a:lnTo>
                <a:lnTo>
                  <a:pt x="951" y="1221201"/>
                </a:lnTo>
                <a:lnTo>
                  <a:pt x="317" y="1211671"/>
                </a:lnTo>
                <a:lnTo>
                  <a:pt x="0" y="1201822"/>
                </a:lnTo>
                <a:lnTo>
                  <a:pt x="0" y="1192292"/>
                </a:lnTo>
                <a:lnTo>
                  <a:pt x="0" y="1182444"/>
                </a:lnTo>
                <a:lnTo>
                  <a:pt x="317" y="1172913"/>
                </a:lnTo>
                <a:lnTo>
                  <a:pt x="951" y="1163065"/>
                </a:lnTo>
                <a:lnTo>
                  <a:pt x="1585" y="1153217"/>
                </a:lnTo>
                <a:lnTo>
                  <a:pt x="2854" y="1143687"/>
                </a:lnTo>
                <a:lnTo>
                  <a:pt x="4122" y="1133839"/>
                </a:lnTo>
                <a:lnTo>
                  <a:pt x="5391" y="1124626"/>
                </a:lnTo>
                <a:lnTo>
                  <a:pt x="7610" y="1114778"/>
                </a:lnTo>
                <a:lnTo>
                  <a:pt x="9513" y="1105247"/>
                </a:lnTo>
                <a:lnTo>
                  <a:pt x="11733" y="1095717"/>
                </a:lnTo>
                <a:lnTo>
                  <a:pt x="13952" y="1086187"/>
                </a:lnTo>
                <a:lnTo>
                  <a:pt x="16806" y="1076656"/>
                </a:lnTo>
                <a:lnTo>
                  <a:pt x="19660" y="1067126"/>
                </a:lnTo>
                <a:lnTo>
                  <a:pt x="22514" y="1057913"/>
                </a:lnTo>
                <a:lnTo>
                  <a:pt x="26319" y="1048700"/>
                </a:lnTo>
                <a:lnTo>
                  <a:pt x="29807" y="1039487"/>
                </a:lnTo>
                <a:lnTo>
                  <a:pt x="33612" y="1030275"/>
                </a:lnTo>
                <a:lnTo>
                  <a:pt x="37417" y="1021380"/>
                </a:lnTo>
                <a:lnTo>
                  <a:pt x="42174" y="1012167"/>
                </a:lnTo>
                <a:lnTo>
                  <a:pt x="46613" y="1003590"/>
                </a:lnTo>
                <a:lnTo>
                  <a:pt x="51369" y="994694"/>
                </a:lnTo>
                <a:lnTo>
                  <a:pt x="56126" y="986117"/>
                </a:lnTo>
                <a:lnTo>
                  <a:pt x="61517" y="977222"/>
                </a:lnTo>
                <a:lnTo>
                  <a:pt x="66907" y="968962"/>
                </a:lnTo>
                <a:lnTo>
                  <a:pt x="72615" y="960385"/>
                </a:lnTo>
                <a:lnTo>
                  <a:pt x="78640" y="952443"/>
                </a:lnTo>
                <a:lnTo>
                  <a:pt x="84665" y="943866"/>
                </a:lnTo>
                <a:lnTo>
                  <a:pt x="91006" y="936241"/>
                </a:lnTo>
                <a:lnTo>
                  <a:pt x="97665" y="927981"/>
                </a:lnTo>
                <a:lnTo>
                  <a:pt x="104324" y="920357"/>
                </a:lnTo>
                <a:lnTo>
                  <a:pt x="111618" y="913050"/>
                </a:lnTo>
                <a:lnTo>
                  <a:pt x="118594" y="905426"/>
                </a:lnTo>
                <a:lnTo>
                  <a:pt x="409687" y="613795"/>
                </a:lnTo>
                <a:lnTo>
                  <a:pt x="416981" y="606806"/>
                </a:lnTo>
                <a:lnTo>
                  <a:pt x="424591" y="599817"/>
                </a:lnTo>
                <a:lnTo>
                  <a:pt x="432201" y="592828"/>
                </a:lnTo>
                <a:lnTo>
                  <a:pt x="440446" y="586157"/>
                </a:lnTo>
                <a:lnTo>
                  <a:pt x="448373" y="579803"/>
                </a:lnTo>
                <a:lnTo>
                  <a:pt x="456618" y="573767"/>
                </a:lnTo>
                <a:lnTo>
                  <a:pt x="464545" y="567731"/>
                </a:lnTo>
                <a:lnTo>
                  <a:pt x="472789" y="562013"/>
                </a:lnTo>
                <a:lnTo>
                  <a:pt x="481668" y="556612"/>
                </a:lnTo>
                <a:lnTo>
                  <a:pt x="489913" y="551530"/>
                </a:lnTo>
                <a:lnTo>
                  <a:pt x="498791" y="546447"/>
                </a:lnTo>
                <a:lnTo>
                  <a:pt x="507353" y="541682"/>
                </a:lnTo>
                <a:lnTo>
                  <a:pt x="516549" y="537234"/>
                </a:lnTo>
                <a:lnTo>
                  <a:pt x="525744" y="532786"/>
                </a:lnTo>
                <a:lnTo>
                  <a:pt x="534623" y="528974"/>
                </a:lnTo>
                <a:lnTo>
                  <a:pt x="543819" y="524844"/>
                </a:lnTo>
                <a:lnTo>
                  <a:pt x="553015" y="521350"/>
                </a:lnTo>
                <a:lnTo>
                  <a:pt x="562210" y="517855"/>
                </a:lnTo>
                <a:lnTo>
                  <a:pt x="571406" y="514679"/>
                </a:lnTo>
                <a:lnTo>
                  <a:pt x="580919" y="511819"/>
                </a:lnTo>
                <a:lnTo>
                  <a:pt x="590115" y="508960"/>
                </a:lnTo>
                <a:lnTo>
                  <a:pt x="599945" y="506737"/>
                </a:lnTo>
                <a:lnTo>
                  <a:pt x="609141" y="504513"/>
                </a:lnTo>
                <a:lnTo>
                  <a:pt x="618971" y="502607"/>
                </a:lnTo>
                <a:lnTo>
                  <a:pt x="628801" y="500701"/>
                </a:lnTo>
                <a:lnTo>
                  <a:pt x="637996" y="499430"/>
                </a:lnTo>
                <a:lnTo>
                  <a:pt x="647826" y="498159"/>
                </a:lnTo>
                <a:lnTo>
                  <a:pt x="657339" y="496888"/>
                </a:lnTo>
                <a:lnTo>
                  <a:pt x="667169" y="496253"/>
                </a:lnTo>
                <a:lnTo>
                  <a:pt x="676682" y="495618"/>
                </a:lnTo>
                <a:lnTo>
                  <a:pt x="686512" y="495300"/>
                </a:lnTo>
                <a:close/>
                <a:moveTo>
                  <a:pt x="1100956" y="0"/>
                </a:moveTo>
                <a:lnTo>
                  <a:pt x="1110484" y="318"/>
                </a:lnTo>
                <a:lnTo>
                  <a:pt x="1120330" y="635"/>
                </a:lnTo>
                <a:lnTo>
                  <a:pt x="1129858" y="953"/>
                </a:lnTo>
                <a:lnTo>
                  <a:pt x="1139704" y="1906"/>
                </a:lnTo>
                <a:lnTo>
                  <a:pt x="1149549" y="2858"/>
                </a:lnTo>
                <a:lnTo>
                  <a:pt x="1159077" y="4129"/>
                </a:lnTo>
                <a:lnTo>
                  <a:pt x="1168605" y="5717"/>
                </a:lnTo>
                <a:lnTo>
                  <a:pt x="1178133" y="7622"/>
                </a:lnTo>
                <a:lnTo>
                  <a:pt x="1187979" y="9528"/>
                </a:lnTo>
                <a:lnTo>
                  <a:pt x="1197189" y="11751"/>
                </a:lnTo>
                <a:lnTo>
                  <a:pt x="1207035" y="14292"/>
                </a:lnTo>
                <a:lnTo>
                  <a:pt x="1216245" y="16832"/>
                </a:lnTo>
                <a:lnTo>
                  <a:pt x="1225774" y="19691"/>
                </a:lnTo>
                <a:lnTo>
                  <a:pt x="1235302" y="22867"/>
                </a:lnTo>
                <a:lnTo>
                  <a:pt x="1244512" y="26360"/>
                </a:lnTo>
                <a:lnTo>
                  <a:pt x="1253722" y="29854"/>
                </a:lnTo>
                <a:lnTo>
                  <a:pt x="1262615" y="33665"/>
                </a:lnTo>
                <a:lnTo>
                  <a:pt x="1271826" y="37793"/>
                </a:lnTo>
                <a:lnTo>
                  <a:pt x="1280719" y="42240"/>
                </a:lnTo>
                <a:lnTo>
                  <a:pt x="1289929" y="46686"/>
                </a:lnTo>
                <a:lnTo>
                  <a:pt x="1298504" y="51450"/>
                </a:lnTo>
                <a:lnTo>
                  <a:pt x="1307397" y="56214"/>
                </a:lnTo>
                <a:lnTo>
                  <a:pt x="1315972" y="61613"/>
                </a:lnTo>
                <a:lnTo>
                  <a:pt x="1324547" y="67012"/>
                </a:lnTo>
                <a:lnTo>
                  <a:pt x="1332805" y="72728"/>
                </a:lnTo>
                <a:lnTo>
                  <a:pt x="1341063" y="78762"/>
                </a:lnTo>
                <a:lnTo>
                  <a:pt x="1349320" y="84797"/>
                </a:lnTo>
                <a:lnTo>
                  <a:pt x="1357260" y="91148"/>
                </a:lnTo>
                <a:lnTo>
                  <a:pt x="1365200" y="97818"/>
                </a:lnTo>
                <a:lnTo>
                  <a:pt x="1373141" y="104805"/>
                </a:lnTo>
                <a:lnTo>
                  <a:pt x="1380445" y="111792"/>
                </a:lnTo>
                <a:lnTo>
                  <a:pt x="1388068" y="119096"/>
                </a:lnTo>
                <a:lnTo>
                  <a:pt x="1400454" y="131482"/>
                </a:lnTo>
                <a:lnTo>
                  <a:pt x="1407759" y="138787"/>
                </a:lnTo>
                <a:lnTo>
                  <a:pt x="1414746" y="146727"/>
                </a:lnTo>
                <a:lnTo>
                  <a:pt x="1421416" y="154349"/>
                </a:lnTo>
                <a:lnTo>
                  <a:pt x="1428403" y="161971"/>
                </a:lnTo>
                <a:lnTo>
                  <a:pt x="1434437" y="170229"/>
                </a:lnTo>
                <a:lnTo>
                  <a:pt x="1440472" y="178168"/>
                </a:lnTo>
                <a:lnTo>
                  <a:pt x="1446824" y="186743"/>
                </a:lnTo>
                <a:lnTo>
                  <a:pt x="1452223" y="195001"/>
                </a:lnTo>
                <a:lnTo>
                  <a:pt x="1457622" y="203576"/>
                </a:lnTo>
                <a:lnTo>
                  <a:pt x="1463022" y="211833"/>
                </a:lnTo>
                <a:lnTo>
                  <a:pt x="1468103" y="220725"/>
                </a:lnTo>
                <a:lnTo>
                  <a:pt x="1472550" y="229618"/>
                </a:lnTo>
                <a:lnTo>
                  <a:pt x="1477631" y="238510"/>
                </a:lnTo>
                <a:lnTo>
                  <a:pt x="1481760" y="247403"/>
                </a:lnTo>
                <a:lnTo>
                  <a:pt x="1485571" y="256613"/>
                </a:lnTo>
                <a:lnTo>
                  <a:pt x="1489383" y="265506"/>
                </a:lnTo>
                <a:lnTo>
                  <a:pt x="1492876" y="275033"/>
                </a:lnTo>
                <a:lnTo>
                  <a:pt x="1496687" y="283926"/>
                </a:lnTo>
                <a:lnTo>
                  <a:pt x="1499863" y="293454"/>
                </a:lnTo>
                <a:lnTo>
                  <a:pt x="1502722" y="302981"/>
                </a:lnTo>
                <a:lnTo>
                  <a:pt x="1505263" y="312191"/>
                </a:lnTo>
                <a:lnTo>
                  <a:pt x="1507803" y="322037"/>
                </a:lnTo>
                <a:lnTo>
                  <a:pt x="1509709" y="331247"/>
                </a:lnTo>
                <a:lnTo>
                  <a:pt x="1512250" y="341092"/>
                </a:lnTo>
                <a:lnTo>
                  <a:pt x="1513838" y="350620"/>
                </a:lnTo>
                <a:lnTo>
                  <a:pt x="1515426" y="360148"/>
                </a:lnTo>
                <a:lnTo>
                  <a:pt x="1516696" y="369675"/>
                </a:lnTo>
                <a:lnTo>
                  <a:pt x="1517649" y="379521"/>
                </a:lnTo>
                <a:lnTo>
                  <a:pt x="1518284" y="389366"/>
                </a:lnTo>
                <a:lnTo>
                  <a:pt x="1518919" y="398894"/>
                </a:lnTo>
                <a:lnTo>
                  <a:pt x="1519237" y="408739"/>
                </a:lnTo>
                <a:lnTo>
                  <a:pt x="1519237" y="418267"/>
                </a:lnTo>
                <a:lnTo>
                  <a:pt x="1519237" y="428112"/>
                </a:lnTo>
                <a:lnTo>
                  <a:pt x="1518919" y="437640"/>
                </a:lnTo>
                <a:lnTo>
                  <a:pt x="1518284" y="447485"/>
                </a:lnTo>
                <a:lnTo>
                  <a:pt x="1517649" y="457013"/>
                </a:lnTo>
                <a:lnTo>
                  <a:pt x="1516696" y="466858"/>
                </a:lnTo>
                <a:lnTo>
                  <a:pt x="1515426" y="476703"/>
                </a:lnTo>
                <a:lnTo>
                  <a:pt x="1513838" y="486231"/>
                </a:lnTo>
                <a:lnTo>
                  <a:pt x="1512250" y="496076"/>
                </a:lnTo>
                <a:lnTo>
                  <a:pt x="1509709" y="505287"/>
                </a:lnTo>
                <a:lnTo>
                  <a:pt x="1507803" y="515132"/>
                </a:lnTo>
                <a:lnTo>
                  <a:pt x="1505263" y="524342"/>
                </a:lnTo>
                <a:lnTo>
                  <a:pt x="1502722" y="533870"/>
                </a:lnTo>
                <a:lnTo>
                  <a:pt x="1499863" y="543080"/>
                </a:lnTo>
                <a:lnTo>
                  <a:pt x="1496687" y="552608"/>
                </a:lnTo>
                <a:lnTo>
                  <a:pt x="1493511" y="561818"/>
                </a:lnTo>
                <a:lnTo>
                  <a:pt x="1489700" y="571345"/>
                </a:lnTo>
                <a:lnTo>
                  <a:pt x="1485889" y="580238"/>
                </a:lnTo>
                <a:lnTo>
                  <a:pt x="1481760" y="589448"/>
                </a:lnTo>
                <a:lnTo>
                  <a:pt x="1477631" y="598658"/>
                </a:lnTo>
                <a:lnTo>
                  <a:pt x="1472867" y="607233"/>
                </a:lnTo>
                <a:lnTo>
                  <a:pt x="1468103" y="616443"/>
                </a:lnTo>
                <a:lnTo>
                  <a:pt x="1463339" y="625018"/>
                </a:lnTo>
                <a:lnTo>
                  <a:pt x="1457622" y="633593"/>
                </a:lnTo>
                <a:lnTo>
                  <a:pt x="1452541" y="642168"/>
                </a:lnTo>
                <a:lnTo>
                  <a:pt x="1446824" y="650108"/>
                </a:lnTo>
                <a:lnTo>
                  <a:pt x="1440789" y="658683"/>
                </a:lnTo>
                <a:lnTo>
                  <a:pt x="1434755" y="666622"/>
                </a:lnTo>
                <a:lnTo>
                  <a:pt x="1428403" y="674880"/>
                </a:lnTo>
                <a:lnTo>
                  <a:pt x="1421416" y="682820"/>
                </a:lnTo>
                <a:lnTo>
                  <a:pt x="1414746" y="690759"/>
                </a:lnTo>
                <a:lnTo>
                  <a:pt x="1407759" y="698064"/>
                </a:lnTo>
                <a:lnTo>
                  <a:pt x="1400454" y="706004"/>
                </a:lnTo>
                <a:lnTo>
                  <a:pt x="1108896" y="996917"/>
                </a:lnTo>
                <a:lnTo>
                  <a:pt x="1101591" y="1004221"/>
                </a:lnTo>
                <a:lnTo>
                  <a:pt x="1093651" y="1011208"/>
                </a:lnTo>
                <a:lnTo>
                  <a:pt x="1086029" y="1018513"/>
                </a:lnTo>
                <a:lnTo>
                  <a:pt x="1078407" y="1024865"/>
                </a:lnTo>
                <a:lnTo>
                  <a:pt x="1070149" y="1031216"/>
                </a:lnTo>
                <a:lnTo>
                  <a:pt x="1061891" y="1037568"/>
                </a:lnTo>
                <a:lnTo>
                  <a:pt x="1053634" y="1043285"/>
                </a:lnTo>
                <a:lnTo>
                  <a:pt x="1045376" y="1049001"/>
                </a:lnTo>
                <a:lnTo>
                  <a:pt x="1036483" y="1054718"/>
                </a:lnTo>
                <a:lnTo>
                  <a:pt x="1028226" y="1059800"/>
                </a:lnTo>
                <a:lnTo>
                  <a:pt x="1019333" y="1064563"/>
                </a:lnTo>
                <a:lnTo>
                  <a:pt x="1010440" y="1069645"/>
                </a:lnTo>
                <a:lnTo>
                  <a:pt x="1001547" y="1074091"/>
                </a:lnTo>
                <a:lnTo>
                  <a:pt x="992654" y="1078220"/>
                </a:lnTo>
                <a:lnTo>
                  <a:pt x="983444" y="1082348"/>
                </a:lnTo>
                <a:lnTo>
                  <a:pt x="973916" y="1086477"/>
                </a:lnTo>
                <a:lnTo>
                  <a:pt x="965023" y="1089971"/>
                </a:lnTo>
                <a:lnTo>
                  <a:pt x="955495" y="1093147"/>
                </a:lnTo>
                <a:lnTo>
                  <a:pt x="946285" y="1096322"/>
                </a:lnTo>
                <a:lnTo>
                  <a:pt x="936757" y="1099181"/>
                </a:lnTo>
                <a:lnTo>
                  <a:pt x="927546" y="1101721"/>
                </a:lnTo>
                <a:lnTo>
                  <a:pt x="917700" y="1104580"/>
                </a:lnTo>
                <a:lnTo>
                  <a:pt x="908490" y="1106803"/>
                </a:lnTo>
                <a:lnTo>
                  <a:pt x="898644" y="1108708"/>
                </a:lnTo>
                <a:lnTo>
                  <a:pt x="889116" y="1110296"/>
                </a:lnTo>
                <a:lnTo>
                  <a:pt x="879588" y="1111884"/>
                </a:lnTo>
                <a:lnTo>
                  <a:pt x="869743" y="1113155"/>
                </a:lnTo>
                <a:lnTo>
                  <a:pt x="860215" y="1114108"/>
                </a:lnTo>
                <a:lnTo>
                  <a:pt x="850369" y="1114743"/>
                </a:lnTo>
                <a:lnTo>
                  <a:pt x="840841" y="1115378"/>
                </a:lnTo>
                <a:lnTo>
                  <a:pt x="830995" y="1115695"/>
                </a:lnTo>
                <a:lnTo>
                  <a:pt x="821467" y="1116013"/>
                </a:lnTo>
                <a:lnTo>
                  <a:pt x="820832" y="1116013"/>
                </a:lnTo>
                <a:lnTo>
                  <a:pt x="810986" y="1115695"/>
                </a:lnTo>
                <a:lnTo>
                  <a:pt x="801141" y="1115378"/>
                </a:lnTo>
                <a:lnTo>
                  <a:pt x="791613" y="1114743"/>
                </a:lnTo>
                <a:lnTo>
                  <a:pt x="781767" y="1114108"/>
                </a:lnTo>
                <a:lnTo>
                  <a:pt x="772239" y="1113155"/>
                </a:lnTo>
                <a:lnTo>
                  <a:pt x="762393" y="1111884"/>
                </a:lnTo>
                <a:lnTo>
                  <a:pt x="753183" y="1110296"/>
                </a:lnTo>
                <a:lnTo>
                  <a:pt x="743337" y="1108391"/>
                </a:lnTo>
                <a:lnTo>
                  <a:pt x="733809" y="1106485"/>
                </a:lnTo>
                <a:lnTo>
                  <a:pt x="724281" y="1104262"/>
                </a:lnTo>
                <a:lnTo>
                  <a:pt x="714753" y="1101721"/>
                </a:lnTo>
                <a:lnTo>
                  <a:pt x="705543" y="1098863"/>
                </a:lnTo>
                <a:lnTo>
                  <a:pt x="696015" y="1096005"/>
                </a:lnTo>
                <a:lnTo>
                  <a:pt x="686804" y="1092829"/>
                </a:lnTo>
                <a:lnTo>
                  <a:pt x="677276" y="1089653"/>
                </a:lnTo>
                <a:lnTo>
                  <a:pt x="668384" y="1086160"/>
                </a:lnTo>
                <a:lnTo>
                  <a:pt x="659173" y="1082031"/>
                </a:lnTo>
                <a:lnTo>
                  <a:pt x="650280" y="1077902"/>
                </a:lnTo>
                <a:lnTo>
                  <a:pt x="641070" y="1073774"/>
                </a:lnTo>
                <a:lnTo>
                  <a:pt x="632495" y="1069327"/>
                </a:lnTo>
                <a:lnTo>
                  <a:pt x="623602" y="1064246"/>
                </a:lnTo>
                <a:lnTo>
                  <a:pt x="615027" y="1059482"/>
                </a:lnTo>
                <a:lnTo>
                  <a:pt x="606451" y="1054401"/>
                </a:lnTo>
                <a:lnTo>
                  <a:pt x="597876" y="1048684"/>
                </a:lnTo>
                <a:lnTo>
                  <a:pt x="589618" y="1042967"/>
                </a:lnTo>
                <a:lnTo>
                  <a:pt x="581361" y="1037251"/>
                </a:lnTo>
                <a:lnTo>
                  <a:pt x="573103" y="1030899"/>
                </a:lnTo>
                <a:lnTo>
                  <a:pt x="565481" y="1024547"/>
                </a:lnTo>
                <a:lnTo>
                  <a:pt x="557223" y="1018195"/>
                </a:lnTo>
                <a:lnTo>
                  <a:pt x="549918" y="1011208"/>
                </a:lnTo>
                <a:lnTo>
                  <a:pt x="542296" y="1004221"/>
                </a:lnTo>
                <a:lnTo>
                  <a:pt x="534673" y="996917"/>
                </a:lnTo>
                <a:lnTo>
                  <a:pt x="522287" y="984848"/>
                </a:lnTo>
                <a:lnTo>
                  <a:pt x="700144" y="806680"/>
                </a:lnTo>
                <a:lnTo>
                  <a:pt x="712530" y="819384"/>
                </a:lnTo>
                <a:lnTo>
                  <a:pt x="718565" y="825100"/>
                </a:lnTo>
                <a:lnTo>
                  <a:pt x="724281" y="830182"/>
                </a:lnTo>
                <a:lnTo>
                  <a:pt x="730316" y="834945"/>
                </a:lnTo>
                <a:lnTo>
                  <a:pt x="736985" y="839074"/>
                </a:lnTo>
                <a:lnTo>
                  <a:pt x="743337" y="843520"/>
                </a:lnTo>
                <a:lnTo>
                  <a:pt x="750007" y="847014"/>
                </a:lnTo>
                <a:lnTo>
                  <a:pt x="756677" y="850507"/>
                </a:lnTo>
                <a:lnTo>
                  <a:pt x="763346" y="853366"/>
                </a:lnTo>
                <a:lnTo>
                  <a:pt x="770333" y="855906"/>
                </a:lnTo>
                <a:lnTo>
                  <a:pt x="777321" y="858130"/>
                </a:lnTo>
                <a:lnTo>
                  <a:pt x="784626" y="860353"/>
                </a:lnTo>
                <a:lnTo>
                  <a:pt x="791613" y="861941"/>
                </a:lnTo>
                <a:lnTo>
                  <a:pt x="798918" y="863211"/>
                </a:lnTo>
                <a:lnTo>
                  <a:pt x="806222" y="864164"/>
                </a:lnTo>
                <a:lnTo>
                  <a:pt x="813527" y="864481"/>
                </a:lnTo>
                <a:lnTo>
                  <a:pt x="820832" y="864799"/>
                </a:lnTo>
                <a:lnTo>
                  <a:pt x="828455" y="864481"/>
                </a:lnTo>
                <a:lnTo>
                  <a:pt x="836395" y="863846"/>
                </a:lnTo>
                <a:lnTo>
                  <a:pt x="843699" y="863211"/>
                </a:lnTo>
                <a:lnTo>
                  <a:pt x="851004" y="861941"/>
                </a:lnTo>
                <a:lnTo>
                  <a:pt x="858627" y="860353"/>
                </a:lnTo>
                <a:lnTo>
                  <a:pt x="865614" y="858130"/>
                </a:lnTo>
                <a:lnTo>
                  <a:pt x="873236" y="855906"/>
                </a:lnTo>
                <a:lnTo>
                  <a:pt x="879906" y="853366"/>
                </a:lnTo>
                <a:lnTo>
                  <a:pt x="886893" y="850507"/>
                </a:lnTo>
                <a:lnTo>
                  <a:pt x="893880" y="847014"/>
                </a:lnTo>
                <a:lnTo>
                  <a:pt x="900550" y="843520"/>
                </a:lnTo>
                <a:lnTo>
                  <a:pt x="907220" y="839074"/>
                </a:lnTo>
                <a:lnTo>
                  <a:pt x="913572" y="834628"/>
                </a:lnTo>
                <a:lnTo>
                  <a:pt x="919606" y="830182"/>
                </a:lnTo>
                <a:lnTo>
                  <a:pt x="925640" y="825100"/>
                </a:lnTo>
                <a:lnTo>
                  <a:pt x="931357" y="819384"/>
                </a:lnTo>
                <a:lnTo>
                  <a:pt x="1222915" y="527835"/>
                </a:lnTo>
                <a:lnTo>
                  <a:pt x="1228314" y="522119"/>
                </a:lnTo>
                <a:lnTo>
                  <a:pt x="1233396" y="516402"/>
                </a:lnTo>
                <a:lnTo>
                  <a:pt x="1238160" y="510050"/>
                </a:lnTo>
                <a:lnTo>
                  <a:pt x="1242606" y="503699"/>
                </a:lnTo>
                <a:lnTo>
                  <a:pt x="1246735" y="497347"/>
                </a:lnTo>
                <a:lnTo>
                  <a:pt x="1250229" y="490360"/>
                </a:lnTo>
                <a:lnTo>
                  <a:pt x="1253722" y="483690"/>
                </a:lnTo>
                <a:lnTo>
                  <a:pt x="1256898" y="477021"/>
                </a:lnTo>
                <a:lnTo>
                  <a:pt x="1259439" y="469716"/>
                </a:lnTo>
                <a:lnTo>
                  <a:pt x="1261663" y="462729"/>
                </a:lnTo>
                <a:lnTo>
                  <a:pt x="1263568" y="455425"/>
                </a:lnTo>
                <a:lnTo>
                  <a:pt x="1265156" y="448120"/>
                </a:lnTo>
                <a:lnTo>
                  <a:pt x="1266427" y="440816"/>
                </a:lnTo>
                <a:lnTo>
                  <a:pt x="1267062" y="433511"/>
                </a:lnTo>
                <a:lnTo>
                  <a:pt x="1267697" y="425889"/>
                </a:lnTo>
                <a:lnTo>
                  <a:pt x="1268015" y="418267"/>
                </a:lnTo>
                <a:lnTo>
                  <a:pt x="1267697" y="410962"/>
                </a:lnTo>
                <a:lnTo>
                  <a:pt x="1267062" y="403340"/>
                </a:lnTo>
                <a:lnTo>
                  <a:pt x="1266427" y="396035"/>
                </a:lnTo>
                <a:lnTo>
                  <a:pt x="1265156" y="388731"/>
                </a:lnTo>
                <a:lnTo>
                  <a:pt x="1263568" y="381426"/>
                </a:lnTo>
                <a:lnTo>
                  <a:pt x="1261663" y="374439"/>
                </a:lnTo>
                <a:lnTo>
                  <a:pt x="1259439" y="367135"/>
                </a:lnTo>
                <a:lnTo>
                  <a:pt x="1256898" y="360465"/>
                </a:lnTo>
                <a:lnTo>
                  <a:pt x="1254040" y="353161"/>
                </a:lnTo>
                <a:lnTo>
                  <a:pt x="1250229" y="346491"/>
                </a:lnTo>
                <a:lnTo>
                  <a:pt x="1246735" y="340139"/>
                </a:lnTo>
                <a:lnTo>
                  <a:pt x="1242606" y="333470"/>
                </a:lnTo>
                <a:lnTo>
                  <a:pt x="1238160" y="327118"/>
                </a:lnTo>
                <a:lnTo>
                  <a:pt x="1233396" y="321084"/>
                </a:lnTo>
                <a:lnTo>
                  <a:pt x="1228314" y="314732"/>
                </a:lnTo>
                <a:lnTo>
                  <a:pt x="1222915" y="309016"/>
                </a:lnTo>
                <a:lnTo>
                  <a:pt x="1210211" y="296630"/>
                </a:lnTo>
                <a:lnTo>
                  <a:pt x="1204494" y="291230"/>
                </a:lnTo>
                <a:lnTo>
                  <a:pt x="1198460" y="286149"/>
                </a:lnTo>
                <a:lnTo>
                  <a:pt x="1192425" y="281068"/>
                </a:lnTo>
                <a:lnTo>
                  <a:pt x="1186073" y="276939"/>
                </a:lnTo>
                <a:lnTo>
                  <a:pt x="1179404" y="272810"/>
                </a:lnTo>
                <a:lnTo>
                  <a:pt x="1172734" y="269317"/>
                </a:lnTo>
                <a:lnTo>
                  <a:pt x="1166065" y="265506"/>
                </a:lnTo>
                <a:lnTo>
                  <a:pt x="1159077" y="262647"/>
                </a:lnTo>
                <a:lnTo>
                  <a:pt x="1152090" y="260107"/>
                </a:lnTo>
                <a:lnTo>
                  <a:pt x="1144785" y="257883"/>
                </a:lnTo>
                <a:lnTo>
                  <a:pt x="1137798" y="255978"/>
                </a:lnTo>
                <a:lnTo>
                  <a:pt x="1130811" y="254390"/>
                </a:lnTo>
                <a:lnTo>
                  <a:pt x="1123188" y="253120"/>
                </a:lnTo>
                <a:lnTo>
                  <a:pt x="1115884" y="252167"/>
                </a:lnTo>
                <a:lnTo>
                  <a:pt x="1108261" y="251849"/>
                </a:lnTo>
                <a:lnTo>
                  <a:pt x="1100956" y="251532"/>
                </a:lnTo>
                <a:lnTo>
                  <a:pt x="1093334" y="251849"/>
                </a:lnTo>
                <a:lnTo>
                  <a:pt x="1086029" y="252167"/>
                </a:lnTo>
                <a:lnTo>
                  <a:pt x="1078724" y="253120"/>
                </a:lnTo>
                <a:lnTo>
                  <a:pt x="1071102" y="254390"/>
                </a:lnTo>
                <a:lnTo>
                  <a:pt x="1064115" y="255978"/>
                </a:lnTo>
                <a:lnTo>
                  <a:pt x="1056492" y="257883"/>
                </a:lnTo>
                <a:lnTo>
                  <a:pt x="1049505" y="260107"/>
                </a:lnTo>
                <a:lnTo>
                  <a:pt x="1042518" y="262647"/>
                </a:lnTo>
                <a:lnTo>
                  <a:pt x="1035530" y="265506"/>
                </a:lnTo>
                <a:lnTo>
                  <a:pt x="1028861" y="269317"/>
                </a:lnTo>
                <a:lnTo>
                  <a:pt x="1022191" y="272810"/>
                </a:lnTo>
                <a:lnTo>
                  <a:pt x="1015839" y="276939"/>
                </a:lnTo>
                <a:lnTo>
                  <a:pt x="1009487" y="281068"/>
                </a:lnTo>
                <a:lnTo>
                  <a:pt x="1003135" y="286149"/>
                </a:lnTo>
                <a:lnTo>
                  <a:pt x="997101" y="291230"/>
                </a:lnTo>
                <a:lnTo>
                  <a:pt x="991066" y="296630"/>
                </a:lnTo>
                <a:lnTo>
                  <a:pt x="871648" y="416361"/>
                </a:lnTo>
                <a:lnTo>
                  <a:pt x="866884" y="420807"/>
                </a:lnTo>
                <a:lnTo>
                  <a:pt x="862120" y="425254"/>
                </a:lnTo>
                <a:lnTo>
                  <a:pt x="857039" y="429065"/>
                </a:lnTo>
                <a:lnTo>
                  <a:pt x="851639" y="432558"/>
                </a:lnTo>
                <a:lnTo>
                  <a:pt x="846558" y="435734"/>
                </a:lnTo>
                <a:lnTo>
                  <a:pt x="841159" y="438910"/>
                </a:lnTo>
                <a:lnTo>
                  <a:pt x="835442" y="441768"/>
                </a:lnTo>
                <a:lnTo>
                  <a:pt x="830043" y="444309"/>
                </a:lnTo>
                <a:lnTo>
                  <a:pt x="824326" y="446215"/>
                </a:lnTo>
                <a:lnTo>
                  <a:pt x="818291" y="448120"/>
                </a:lnTo>
                <a:lnTo>
                  <a:pt x="812574" y="449708"/>
                </a:lnTo>
                <a:lnTo>
                  <a:pt x="806858" y="450978"/>
                </a:lnTo>
                <a:lnTo>
                  <a:pt x="800823" y="451931"/>
                </a:lnTo>
                <a:lnTo>
                  <a:pt x="794789" y="452566"/>
                </a:lnTo>
                <a:lnTo>
                  <a:pt x="788754" y="453202"/>
                </a:lnTo>
                <a:lnTo>
                  <a:pt x="782720" y="453202"/>
                </a:lnTo>
                <a:lnTo>
                  <a:pt x="776686" y="453202"/>
                </a:lnTo>
                <a:lnTo>
                  <a:pt x="770969" y="452566"/>
                </a:lnTo>
                <a:lnTo>
                  <a:pt x="764617" y="451931"/>
                </a:lnTo>
                <a:lnTo>
                  <a:pt x="758900" y="450978"/>
                </a:lnTo>
                <a:lnTo>
                  <a:pt x="752865" y="449708"/>
                </a:lnTo>
                <a:lnTo>
                  <a:pt x="746831" y="448120"/>
                </a:lnTo>
                <a:lnTo>
                  <a:pt x="741114" y="446215"/>
                </a:lnTo>
                <a:lnTo>
                  <a:pt x="735715" y="444309"/>
                </a:lnTo>
                <a:lnTo>
                  <a:pt x="729681" y="441768"/>
                </a:lnTo>
                <a:lnTo>
                  <a:pt x="724281" y="438910"/>
                </a:lnTo>
                <a:lnTo>
                  <a:pt x="718882" y="435734"/>
                </a:lnTo>
                <a:lnTo>
                  <a:pt x="713483" y="432558"/>
                </a:lnTo>
                <a:lnTo>
                  <a:pt x="708401" y="429065"/>
                </a:lnTo>
                <a:lnTo>
                  <a:pt x="703637" y="425254"/>
                </a:lnTo>
                <a:lnTo>
                  <a:pt x="698873" y="420807"/>
                </a:lnTo>
                <a:lnTo>
                  <a:pt x="693792" y="416361"/>
                </a:lnTo>
                <a:lnTo>
                  <a:pt x="689345" y="411915"/>
                </a:lnTo>
                <a:lnTo>
                  <a:pt x="685216" y="407151"/>
                </a:lnTo>
                <a:lnTo>
                  <a:pt x="681405" y="401752"/>
                </a:lnTo>
                <a:lnTo>
                  <a:pt x="677594" y="396670"/>
                </a:lnTo>
                <a:lnTo>
                  <a:pt x="674418" y="391589"/>
                </a:lnTo>
                <a:lnTo>
                  <a:pt x="671560" y="385872"/>
                </a:lnTo>
                <a:lnTo>
                  <a:pt x="668701" y="380473"/>
                </a:lnTo>
                <a:lnTo>
                  <a:pt x="666478" y="375074"/>
                </a:lnTo>
                <a:lnTo>
                  <a:pt x="664255" y="369040"/>
                </a:lnTo>
                <a:lnTo>
                  <a:pt x="662031" y="363323"/>
                </a:lnTo>
                <a:lnTo>
                  <a:pt x="660443" y="357607"/>
                </a:lnTo>
                <a:lnTo>
                  <a:pt x="659173" y="351573"/>
                </a:lnTo>
                <a:lnTo>
                  <a:pt x="658220" y="345856"/>
                </a:lnTo>
                <a:lnTo>
                  <a:pt x="657585" y="339822"/>
                </a:lnTo>
                <a:lnTo>
                  <a:pt x="657267" y="333470"/>
                </a:lnTo>
                <a:lnTo>
                  <a:pt x="656950" y="327753"/>
                </a:lnTo>
                <a:lnTo>
                  <a:pt x="657267" y="321719"/>
                </a:lnTo>
                <a:lnTo>
                  <a:pt x="657585" y="315685"/>
                </a:lnTo>
                <a:lnTo>
                  <a:pt x="658220" y="309651"/>
                </a:lnTo>
                <a:lnTo>
                  <a:pt x="659173" y="303934"/>
                </a:lnTo>
                <a:lnTo>
                  <a:pt x="660443" y="297582"/>
                </a:lnTo>
                <a:lnTo>
                  <a:pt x="662031" y="291866"/>
                </a:lnTo>
                <a:lnTo>
                  <a:pt x="664255" y="286149"/>
                </a:lnTo>
                <a:lnTo>
                  <a:pt x="666478" y="280432"/>
                </a:lnTo>
                <a:lnTo>
                  <a:pt x="668701" y="274716"/>
                </a:lnTo>
                <a:lnTo>
                  <a:pt x="671560" y="269317"/>
                </a:lnTo>
                <a:lnTo>
                  <a:pt x="674418" y="263918"/>
                </a:lnTo>
                <a:lnTo>
                  <a:pt x="677594" y="258519"/>
                </a:lnTo>
                <a:lnTo>
                  <a:pt x="681405" y="253437"/>
                </a:lnTo>
                <a:lnTo>
                  <a:pt x="685216" y="248356"/>
                </a:lnTo>
                <a:lnTo>
                  <a:pt x="689345" y="243592"/>
                </a:lnTo>
                <a:lnTo>
                  <a:pt x="693792" y="238828"/>
                </a:lnTo>
                <a:lnTo>
                  <a:pt x="813527" y="119096"/>
                </a:lnTo>
                <a:lnTo>
                  <a:pt x="821150" y="111792"/>
                </a:lnTo>
                <a:lnTo>
                  <a:pt x="828772" y="104805"/>
                </a:lnTo>
                <a:lnTo>
                  <a:pt x="836712" y="97818"/>
                </a:lnTo>
                <a:lnTo>
                  <a:pt x="844335" y="91148"/>
                </a:lnTo>
                <a:lnTo>
                  <a:pt x="852275" y="84797"/>
                </a:lnTo>
                <a:lnTo>
                  <a:pt x="860532" y="78762"/>
                </a:lnTo>
                <a:lnTo>
                  <a:pt x="868790" y="72728"/>
                </a:lnTo>
                <a:lnTo>
                  <a:pt x="877365" y="67012"/>
                </a:lnTo>
                <a:lnTo>
                  <a:pt x="885623" y="61613"/>
                </a:lnTo>
                <a:lnTo>
                  <a:pt x="894516" y="56214"/>
                </a:lnTo>
                <a:lnTo>
                  <a:pt x="903091" y="51450"/>
                </a:lnTo>
                <a:lnTo>
                  <a:pt x="911984" y="46686"/>
                </a:lnTo>
                <a:lnTo>
                  <a:pt x="920876" y="42240"/>
                </a:lnTo>
                <a:lnTo>
                  <a:pt x="929769" y="37793"/>
                </a:lnTo>
                <a:lnTo>
                  <a:pt x="938662" y="33665"/>
                </a:lnTo>
                <a:lnTo>
                  <a:pt x="948190" y="29854"/>
                </a:lnTo>
                <a:lnTo>
                  <a:pt x="957401" y="26360"/>
                </a:lnTo>
                <a:lnTo>
                  <a:pt x="966611" y="22867"/>
                </a:lnTo>
                <a:lnTo>
                  <a:pt x="976139" y="19691"/>
                </a:lnTo>
                <a:lnTo>
                  <a:pt x="985349" y="16832"/>
                </a:lnTo>
                <a:lnTo>
                  <a:pt x="994877" y="14292"/>
                </a:lnTo>
                <a:lnTo>
                  <a:pt x="1004088" y="11751"/>
                </a:lnTo>
                <a:lnTo>
                  <a:pt x="1013934" y="9528"/>
                </a:lnTo>
                <a:lnTo>
                  <a:pt x="1023462" y="7622"/>
                </a:lnTo>
                <a:lnTo>
                  <a:pt x="1032990" y="5717"/>
                </a:lnTo>
                <a:lnTo>
                  <a:pt x="1042518" y="4129"/>
                </a:lnTo>
                <a:lnTo>
                  <a:pt x="1052363" y="2858"/>
                </a:lnTo>
                <a:lnTo>
                  <a:pt x="1062209" y="1906"/>
                </a:lnTo>
                <a:lnTo>
                  <a:pt x="1071737" y="953"/>
                </a:lnTo>
                <a:lnTo>
                  <a:pt x="1081583" y="635"/>
                </a:lnTo>
                <a:lnTo>
                  <a:pt x="1091111" y="318"/>
                </a:lnTo>
                <a:lnTo>
                  <a:pt x="1100956" y="0"/>
                </a:lnTo>
                <a:close/>
              </a:path>
            </a:pathLst>
          </a:custGeom>
          <a:solidFill>
            <a:schemeClr val="accent1"/>
          </a:solidFill>
          <a:ln w="9525">
            <a:noFill/>
          </a:ln>
        </p:spPr>
        <p:txBody>
          <a:bodyPr/>
          <a:p>
            <a:pPr>
              <a:lnSpc>
                <a:spcPct val="100000"/>
              </a:lnSpc>
            </a:pPr>
            <a:endParaRPr>
              <a:solidFill>
                <a:schemeClr val="accent1"/>
              </a:solidFill>
              <a:latin typeface="Calibri" panose="020F0502020204030204" charset="0"/>
              <a:ea typeface="宋体" panose="02010600030101010101" pitchFamily="2" charset="-122"/>
              <a:sym typeface="宋体" panose="02010600030101010101" pitchFamily="2" charset="-122"/>
            </a:endParaRPr>
          </a:p>
        </p:txBody>
      </p:sp>
      <p:sp>
        <p:nvSpPr>
          <p:cNvPr id="22573" name="椭圆 12"/>
          <p:cNvSpPr/>
          <p:nvPr/>
        </p:nvSpPr>
        <p:spPr>
          <a:xfrm>
            <a:off x="1946275" y="5599113"/>
            <a:ext cx="439738" cy="441325"/>
          </a:xfrm>
          <a:prstGeom prst="ellipse">
            <a:avLst/>
          </a:prstGeom>
          <a:noFill/>
          <a:ln w="12700" cap="flat" cmpd="sng">
            <a:solidFill>
              <a:schemeClr val="accent1"/>
            </a:solidFill>
            <a:prstDash val="solid"/>
            <a:bevel/>
            <a:headEnd type="none" w="med" len="med"/>
            <a:tailEnd type="none" w="med" len="med"/>
          </a:ln>
        </p:spPr>
        <p:txBody>
          <a:bodyPr anchor="ctr"/>
          <a:p>
            <a:pPr algn="ctr" eaLnBrk="0" hangingPunct="0">
              <a:lnSpc>
                <a:spcPct val="100000"/>
              </a:lnSpc>
            </a:pPr>
            <a:endParaRPr>
              <a:solidFill>
                <a:srgbClr val="FFFFFF"/>
              </a:solidFill>
              <a:latin typeface="微软雅黑" panose="020B0503020204020204" charset="-122"/>
              <a:ea typeface="微软雅黑" panose="020B0503020204020204" charset="-122"/>
              <a:sym typeface="微软雅黑" panose="020B0503020204020204" charset="-122"/>
            </a:endParaRPr>
          </a:p>
        </p:txBody>
      </p:sp>
      <p:sp>
        <p:nvSpPr>
          <p:cNvPr id="22574" name="锤子"/>
          <p:cNvSpPr/>
          <p:nvPr/>
        </p:nvSpPr>
        <p:spPr>
          <a:xfrm>
            <a:off x="9855200" y="5686425"/>
            <a:ext cx="312738" cy="268288"/>
          </a:xfrm>
          <a:custGeom>
            <a:avLst/>
            <a:gdLst>
              <a:gd name="txL" fmla="*/ 0 w 1217613"/>
              <a:gd name="txT" fmla="*/ 0 h 669925"/>
              <a:gd name="txR" fmla="*/ 1217613 w 1217613"/>
              <a:gd name="txB" fmla="*/ 669925 h 669925"/>
            </a:gdLst>
            <a:ahLst/>
            <a:cxnLst>
              <a:cxn ang="0">
                <a:pos x="9118" y="285004"/>
              </a:cxn>
              <a:cxn ang="0">
                <a:pos x="196068" y="288527"/>
              </a:cxn>
              <a:cxn ang="0">
                <a:pos x="198194" y="282228"/>
              </a:cxn>
              <a:cxn ang="0">
                <a:pos x="14397" y="254795"/>
              </a:cxn>
              <a:cxn ang="0">
                <a:pos x="197851" y="257891"/>
              </a:cxn>
              <a:cxn ang="0">
                <a:pos x="199771" y="266751"/>
              </a:cxn>
              <a:cxn ang="0">
                <a:pos x="198194" y="275611"/>
              </a:cxn>
              <a:cxn ang="0">
                <a:pos x="206146" y="285965"/>
              </a:cxn>
              <a:cxn ang="0">
                <a:pos x="206489" y="302937"/>
              </a:cxn>
              <a:cxn ang="0">
                <a:pos x="198399" y="314358"/>
              </a:cxn>
              <a:cxn ang="0">
                <a:pos x="6787" y="312864"/>
              </a:cxn>
              <a:cxn ang="0">
                <a:pos x="206" y="299094"/>
              </a:cxn>
              <a:cxn ang="0">
                <a:pos x="2605" y="282762"/>
              </a:cxn>
              <a:cxn ang="0">
                <a:pos x="11586" y="274863"/>
              </a:cxn>
              <a:cxn ang="0">
                <a:pos x="7747" y="264189"/>
              </a:cxn>
              <a:cxn ang="0">
                <a:pos x="10695" y="256610"/>
              </a:cxn>
              <a:cxn ang="0">
                <a:pos x="63196" y="192710"/>
              </a:cxn>
              <a:cxn ang="0">
                <a:pos x="59772" y="197616"/>
              </a:cxn>
              <a:cxn ang="0">
                <a:pos x="59978" y="205081"/>
              </a:cxn>
              <a:cxn ang="0">
                <a:pos x="63744" y="209347"/>
              </a:cxn>
              <a:cxn ang="0">
                <a:pos x="145440" y="208067"/>
              </a:cxn>
              <a:cxn ang="0">
                <a:pos x="147837" y="201775"/>
              </a:cxn>
              <a:cxn ang="0">
                <a:pos x="146330" y="194950"/>
              </a:cxn>
              <a:cxn ang="0">
                <a:pos x="64771" y="192390"/>
              </a:cxn>
              <a:cxn ang="0">
                <a:pos x="60937" y="7465"/>
              </a:cxn>
              <a:cxn ang="0">
                <a:pos x="59293" y="14397"/>
              </a:cxn>
              <a:cxn ang="0">
                <a:pos x="61690" y="20583"/>
              </a:cxn>
              <a:cxn ang="0">
                <a:pos x="143523" y="21862"/>
              </a:cxn>
              <a:cxn ang="0">
                <a:pos x="147221" y="17490"/>
              </a:cxn>
              <a:cxn ang="0">
                <a:pos x="147495" y="10025"/>
              </a:cxn>
              <a:cxn ang="0">
                <a:pos x="144071" y="5225"/>
              </a:cxn>
              <a:cxn ang="0">
                <a:pos x="147289" y="426"/>
              </a:cxn>
              <a:cxn ang="0">
                <a:pos x="157767" y="12478"/>
              </a:cxn>
              <a:cxn ang="0">
                <a:pos x="158451" y="33167"/>
              </a:cxn>
              <a:cxn ang="0">
                <a:pos x="148796" y="46818"/>
              </a:cxn>
              <a:cxn ang="0">
                <a:pos x="145166" y="57269"/>
              </a:cxn>
              <a:cxn ang="0">
                <a:pos x="350605" y="85211"/>
              </a:cxn>
              <a:cxn ang="0">
                <a:pos x="358754" y="90116"/>
              </a:cxn>
              <a:cxn ang="0">
                <a:pos x="366424" y="105260"/>
              </a:cxn>
              <a:cxn ang="0">
                <a:pos x="367588" y="120830"/>
              </a:cxn>
              <a:cxn ang="0">
                <a:pos x="365191" y="134161"/>
              </a:cxn>
              <a:cxn ang="0">
                <a:pos x="357932" y="145892"/>
              </a:cxn>
              <a:cxn ang="0">
                <a:pos x="349578" y="150265"/>
              </a:cxn>
              <a:cxn ang="0">
                <a:pos x="144824" y="180019"/>
              </a:cxn>
              <a:cxn ang="0">
                <a:pos x="150234" y="189297"/>
              </a:cxn>
              <a:cxn ang="0">
                <a:pos x="158999" y="204334"/>
              </a:cxn>
              <a:cxn ang="0">
                <a:pos x="157013" y="224810"/>
              </a:cxn>
              <a:cxn ang="0">
                <a:pos x="145851" y="235262"/>
              </a:cxn>
              <a:cxn ang="0">
                <a:pos x="53541" y="229823"/>
              </a:cxn>
              <a:cxn ang="0">
                <a:pos x="47925" y="211373"/>
              </a:cxn>
              <a:cxn ang="0">
                <a:pos x="53541" y="192923"/>
              </a:cxn>
              <a:cxn ang="0">
                <a:pos x="64087" y="185671"/>
              </a:cxn>
              <a:cxn ang="0">
                <a:pos x="62032" y="61321"/>
              </a:cxn>
              <a:cxn ang="0">
                <a:pos x="61758" y="47778"/>
              </a:cxn>
              <a:cxn ang="0">
                <a:pos x="50596" y="37219"/>
              </a:cxn>
              <a:cxn ang="0">
                <a:pos x="48679" y="16743"/>
              </a:cxn>
              <a:cxn ang="0">
                <a:pos x="57307" y="1813"/>
              </a:cxn>
            </a:cxnLst>
            <a:rect l="txL" t="txT" r="txR" b="txB"/>
            <a:pathLst>
              <a:path w="1217613" h="669925">
                <a:moveTo>
                  <a:pt x="37924" y="593725"/>
                </a:moveTo>
                <a:lnTo>
                  <a:pt x="36107" y="594405"/>
                </a:lnTo>
                <a:lnTo>
                  <a:pt x="34290" y="595086"/>
                </a:lnTo>
                <a:lnTo>
                  <a:pt x="32701" y="596446"/>
                </a:lnTo>
                <a:lnTo>
                  <a:pt x="31565" y="598034"/>
                </a:lnTo>
                <a:lnTo>
                  <a:pt x="30657" y="599621"/>
                </a:lnTo>
                <a:lnTo>
                  <a:pt x="30203" y="601662"/>
                </a:lnTo>
                <a:lnTo>
                  <a:pt x="29976" y="603477"/>
                </a:lnTo>
                <a:lnTo>
                  <a:pt x="30203" y="605518"/>
                </a:lnTo>
                <a:lnTo>
                  <a:pt x="30657" y="607559"/>
                </a:lnTo>
                <a:lnTo>
                  <a:pt x="31565" y="608920"/>
                </a:lnTo>
                <a:lnTo>
                  <a:pt x="32701" y="610507"/>
                </a:lnTo>
                <a:lnTo>
                  <a:pt x="34290" y="611868"/>
                </a:lnTo>
                <a:lnTo>
                  <a:pt x="36107" y="612548"/>
                </a:lnTo>
                <a:lnTo>
                  <a:pt x="37924" y="613002"/>
                </a:lnTo>
                <a:lnTo>
                  <a:pt x="39967" y="613455"/>
                </a:lnTo>
                <a:lnTo>
                  <a:pt x="647421" y="613455"/>
                </a:lnTo>
                <a:lnTo>
                  <a:pt x="649465" y="613002"/>
                </a:lnTo>
                <a:lnTo>
                  <a:pt x="651282" y="612548"/>
                </a:lnTo>
                <a:lnTo>
                  <a:pt x="653098" y="611868"/>
                </a:lnTo>
                <a:lnTo>
                  <a:pt x="654461" y="610507"/>
                </a:lnTo>
                <a:lnTo>
                  <a:pt x="655823" y="608920"/>
                </a:lnTo>
                <a:lnTo>
                  <a:pt x="656505" y="607559"/>
                </a:lnTo>
                <a:lnTo>
                  <a:pt x="657413" y="605518"/>
                </a:lnTo>
                <a:lnTo>
                  <a:pt x="657413" y="603477"/>
                </a:lnTo>
                <a:lnTo>
                  <a:pt x="657413" y="601662"/>
                </a:lnTo>
                <a:lnTo>
                  <a:pt x="656505" y="599621"/>
                </a:lnTo>
                <a:lnTo>
                  <a:pt x="655823" y="598034"/>
                </a:lnTo>
                <a:lnTo>
                  <a:pt x="654461" y="596446"/>
                </a:lnTo>
                <a:lnTo>
                  <a:pt x="653098" y="595086"/>
                </a:lnTo>
                <a:lnTo>
                  <a:pt x="651282" y="594405"/>
                </a:lnTo>
                <a:lnTo>
                  <a:pt x="649465" y="593725"/>
                </a:lnTo>
                <a:lnTo>
                  <a:pt x="647421" y="593725"/>
                </a:lnTo>
                <a:lnTo>
                  <a:pt x="39967" y="593725"/>
                </a:lnTo>
                <a:lnTo>
                  <a:pt x="37924" y="593725"/>
                </a:lnTo>
                <a:close/>
                <a:moveTo>
                  <a:pt x="47688" y="541337"/>
                </a:moveTo>
                <a:lnTo>
                  <a:pt x="639700" y="541337"/>
                </a:lnTo>
                <a:lnTo>
                  <a:pt x="641971" y="541791"/>
                </a:lnTo>
                <a:lnTo>
                  <a:pt x="644015" y="542018"/>
                </a:lnTo>
                <a:lnTo>
                  <a:pt x="646286" y="542471"/>
                </a:lnTo>
                <a:lnTo>
                  <a:pt x="648330" y="543152"/>
                </a:lnTo>
                <a:lnTo>
                  <a:pt x="650146" y="544285"/>
                </a:lnTo>
                <a:lnTo>
                  <a:pt x="652190" y="545193"/>
                </a:lnTo>
                <a:lnTo>
                  <a:pt x="653780" y="546553"/>
                </a:lnTo>
                <a:lnTo>
                  <a:pt x="655369" y="547914"/>
                </a:lnTo>
                <a:lnTo>
                  <a:pt x="656959" y="549728"/>
                </a:lnTo>
                <a:lnTo>
                  <a:pt x="658094" y="551089"/>
                </a:lnTo>
                <a:lnTo>
                  <a:pt x="659230" y="552903"/>
                </a:lnTo>
                <a:lnTo>
                  <a:pt x="660138" y="554944"/>
                </a:lnTo>
                <a:lnTo>
                  <a:pt x="661046" y="556986"/>
                </a:lnTo>
                <a:lnTo>
                  <a:pt x="661500" y="559027"/>
                </a:lnTo>
                <a:lnTo>
                  <a:pt x="661728" y="561294"/>
                </a:lnTo>
                <a:lnTo>
                  <a:pt x="661955" y="563789"/>
                </a:lnTo>
                <a:lnTo>
                  <a:pt x="661728" y="566737"/>
                </a:lnTo>
                <a:lnTo>
                  <a:pt x="661046" y="570139"/>
                </a:lnTo>
                <a:lnTo>
                  <a:pt x="659911" y="572861"/>
                </a:lnTo>
                <a:lnTo>
                  <a:pt x="658094" y="575809"/>
                </a:lnTo>
                <a:lnTo>
                  <a:pt x="656277" y="578303"/>
                </a:lnTo>
                <a:lnTo>
                  <a:pt x="654007" y="580571"/>
                </a:lnTo>
                <a:lnTo>
                  <a:pt x="651509" y="582386"/>
                </a:lnTo>
                <a:lnTo>
                  <a:pt x="648784" y="583973"/>
                </a:lnTo>
                <a:lnTo>
                  <a:pt x="652871" y="584427"/>
                </a:lnTo>
                <a:lnTo>
                  <a:pt x="656505" y="585561"/>
                </a:lnTo>
                <a:lnTo>
                  <a:pt x="660365" y="586695"/>
                </a:lnTo>
                <a:lnTo>
                  <a:pt x="663998" y="588282"/>
                </a:lnTo>
                <a:lnTo>
                  <a:pt x="667405" y="590323"/>
                </a:lnTo>
                <a:lnTo>
                  <a:pt x="670357" y="592591"/>
                </a:lnTo>
                <a:lnTo>
                  <a:pt x="673536" y="594859"/>
                </a:lnTo>
                <a:lnTo>
                  <a:pt x="676034" y="597807"/>
                </a:lnTo>
                <a:lnTo>
                  <a:pt x="678759" y="600755"/>
                </a:lnTo>
                <a:lnTo>
                  <a:pt x="681030" y="603930"/>
                </a:lnTo>
                <a:lnTo>
                  <a:pt x="682847" y="607559"/>
                </a:lnTo>
                <a:lnTo>
                  <a:pt x="684209" y="610961"/>
                </a:lnTo>
                <a:lnTo>
                  <a:pt x="685572" y="614589"/>
                </a:lnTo>
                <a:lnTo>
                  <a:pt x="686480" y="618445"/>
                </a:lnTo>
                <a:lnTo>
                  <a:pt x="687161" y="622527"/>
                </a:lnTo>
                <a:lnTo>
                  <a:pt x="687388" y="626609"/>
                </a:lnTo>
                <a:lnTo>
                  <a:pt x="687161" y="630918"/>
                </a:lnTo>
                <a:lnTo>
                  <a:pt x="686480" y="635454"/>
                </a:lnTo>
                <a:lnTo>
                  <a:pt x="685572" y="639536"/>
                </a:lnTo>
                <a:lnTo>
                  <a:pt x="683982" y="643618"/>
                </a:lnTo>
                <a:lnTo>
                  <a:pt x="682165" y="647473"/>
                </a:lnTo>
                <a:lnTo>
                  <a:pt x="679894" y="650875"/>
                </a:lnTo>
                <a:lnTo>
                  <a:pt x="677624" y="654277"/>
                </a:lnTo>
                <a:lnTo>
                  <a:pt x="674899" y="657452"/>
                </a:lnTo>
                <a:lnTo>
                  <a:pt x="671719" y="659947"/>
                </a:lnTo>
                <a:lnTo>
                  <a:pt x="668313" y="662441"/>
                </a:lnTo>
                <a:lnTo>
                  <a:pt x="664907" y="664709"/>
                </a:lnTo>
                <a:lnTo>
                  <a:pt x="661046" y="666523"/>
                </a:lnTo>
                <a:lnTo>
                  <a:pt x="657186" y="667884"/>
                </a:lnTo>
                <a:lnTo>
                  <a:pt x="652871" y="668791"/>
                </a:lnTo>
                <a:lnTo>
                  <a:pt x="648784" y="669698"/>
                </a:lnTo>
                <a:lnTo>
                  <a:pt x="644015" y="669925"/>
                </a:lnTo>
                <a:lnTo>
                  <a:pt x="42919" y="669925"/>
                </a:lnTo>
                <a:lnTo>
                  <a:pt x="38605" y="669698"/>
                </a:lnTo>
                <a:lnTo>
                  <a:pt x="34517" y="668791"/>
                </a:lnTo>
                <a:lnTo>
                  <a:pt x="30203" y="667884"/>
                </a:lnTo>
                <a:lnTo>
                  <a:pt x="26342" y="666523"/>
                </a:lnTo>
                <a:lnTo>
                  <a:pt x="22482" y="664709"/>
                </a:lnTo>
                <a:lnTo>
                  <a:pt x="18848" y="662441"/>
                </a:lnTo>
                <a:lnTo>
                  <a:pt x="15669" y="659947"/>
                </a:lnTo>
                <a:lnTo>
                  <a:pt x="12490" y="657452"/>
                </a:lnTo>
                <a:lnTo>
                  <a:pt x="9765" y="654277"/>
                </a:lnTo>
                <a:lnTo>
                  <a:pt x="7494" y="650875"/>
                </a:lnTo>
                <a:lnTo>
                  <a:pt x="4996" y="647473"/>
                </a:lnTo>
                <a:lnTo>
                  <a:pt x="3407" y="643618"/>
                </a:lnTo>
                <a:lnTo>
                  <a:pt x="1817" y="639536"/>
                </a:lnTo>
                <a:lnTo>
                  <a:pt x="682" y="635454"/>
                </a:lnTo>
                <a:lnTo>
                  <a:pt x="227" y="630918"/>
                </a:lnTo>
                <a:lnTo>
                  <a:pt x="0" y="626609"/>
                </a:lnTo>
                <a:lnTo>
                  <a:pt x="227" y="622527"/>
                </a:lnTo>
                <a:lnTo>
                  <a:pt x="682" y="618445"/>
                </a:lnTo>
                <a:lnTo>
                  <a:pt x="1817" y="614589"/>
                </a:lnTo>
                <a:lnTo>
                  <a:pt x="2725" y="610961"/>
                </a:lnTo>
                <a:lnTo>
                  <a:pt x="4542" y="607559"/>
                </a:lnTo>
                <a:lnTo>
                  <a:pt x="6359" y="603930"/>
                </a:lnTo>
                <a:lnTo>
                  <a:pt x="8630" y="600755"/>
                </a:lnTo>
                <a:lnTo>
                  <a:pt x="10900" y="597807"/>
                </a:lnTo>
                <a:lnTo>
                  <a:pt x="13852" y="594859"/>
                </a:lnTo>
                <a:lnTo>
                  <a:pt x="16805" y="592591"/>
                </a:lnTo>
                <a:lnTo>
                  <a:pt x="19984" y="590323"/>
                </a:lnTo>
                <a:lnTo>
                  <a:pt x="23390" y="588282"/>
                </a:lnTo>
                <a:lnTo>
                  <a:pt x="26796" y="586695"/>
                </a:lnTo>
                <a:lnTo>
                  <a:pt x="30657" y="585561"/>
                </a:lnTo>
                <a:lnTo>
                  <a:pt x="34517" y="584427"/>
                </a:lnTo>
                <a:lnTo>
                  <a:pt x="38378" y="583973"/>
                </a:lnTo>
                <a:lnTo>
                  <a:pt x="35880" y="582386"/>
                </a:lnTo>
                <a:lnTo>
                  <a:pt x="33382" y="580571"/>
                </a:lnTo>
                <a:lnTo>
                  <a:pt x="30884" y="578303"/>
                </a:lnTo>
                <a:lnTo>
                  <a:pt x="29067" y="575809"/>
                </a:lnTo>
                <a:lnTo>
                  <a:pt x="27478" y="572861"/>
                </a:lnTo>
                <a:lnTo>
                  <a:pt x="26342" y="570139"/>
                </a:lnTo>
                <a:lnTo>
                  <a:pt x="25661" y="566737"/>
                </a:lnTo>
                <a:lnTo>
                  <a:pt x="25434" y="563789"/>
                </a:lnTo>
                <a:lnTo>
                  <a:pt x="25661" y="561294"/>
                </a:lnTo>
                <a:lnTo>
                  <a:pt x="25888" y="559027"/>
                </a:lnTo>
                <a:lnTo>
                  <a:pt x="26342" y="556986"/>
                </a:lnTo>
                <a:lnTo>
                  <a:pt x="27023" y="554944"/>
                </a:lnTo>
                <a:lnTo>
                  <a:pt x="28159" y="552903"/>
                </a:lnTo>
                <a:lnTo>
                  <a:pt x="29067" y="551089"/>
                </a:lnTo>
                <a:lnTo>
                  <a:pt x="30430" y="549728"/>
                </a:lnTo>
                <a:lnTo>
                  <a:pt x="32019" y="547914"/>
                </a:lnTo>
                <a:lnTo>
                  <a:pt x="33609" y="546553"/>
                </a:lnTo>
                <a:lnTo>
                  <a:pt x="35426" y="545193"/>
                </a:lnTo>
                <a:lnTo>
                  <a:pt x="37015" y="544285"/>
                </a:lnTo>
                <a:lnTo>
                  <a:pt x="38832" y="543152"/>
                </a:lnTo>
                <a:lnTo>
                  <a:pt x="40876" y="542471"/>
                </a:lnTo>
                <a:lnTo>
                  <a:pt x="42919" y="542018"/>
                </a:lnTo>
                <a:lnTo>
                  <a:pt x="45417" y="541791"/>
                </a:lnTo>
                <a:lnTo>
                  <a:pt x="47688" y="541337"/>
                </a:lnTo>
                <a:close/>
                <a:moveTo>
                  <a:pt x="212737" y="408751"/>
                </a:moveTo>
                <a:lnTo>
                  <a:pt x="211149" y="408977"/>
                </a:lnTo>
                <a:lnTo>
                  <a:pt x="209334" y="409431"/>
                </a:lnTo>
                <a:lnTo>
                  <a:pt x="207746" y="410337"/>
                </a:lnTo>
                <a:lnTo>
                  <a:pt x="205932" y="411017"/>
                </a:lnTo>
                <a:lnTo>
                  <a:pt x="204344" y="411923"/>
                </a:lnTo>
                <a:lnTo>
                  <a:pt x="203210" y="412829"/>
                </a:lnTo>
                <a:lnTo>
                  <a:pt x="201849" y="414189"/>
                </a:lnTo>
                <a:lnTo>
                  <a:pt x="200488" y="415322"/>
                </a:lnTo>
                <a:lnTo>
                  <a:pt x="199580" y="416681"/>
                </a:lnTo>
                <a:lnTo>
                  <a:pt x="198673" y="418267"/>
                </a:lnTo>
                <a:lnTo>
                  <a:pt x="197993" y="419853"/>
                </a:lnTo>
                <a:lnTo>
                  <a:pt x="197312" y="421439"/>
                </a:lnTo>
                <a:lnTo>
                  <a:pt x="196858" y="423252"/>
                </a:lnTo>
                <a:lnTo>
                  <a:pt x="196405" y="425065"/>
                </a:lnTo>
                <a:lnTo>
                  <a:pt x="196405" y="426877"/>
                </a:lnTo>
                <a:lnTo>
                  <a:pt x="196405" y="428690"/>
                </a:lnTo>
                <a:lnTo>
                  <a:pt x="196858" y="430729"/>
                </a:lnTo>
                <a:lnTo>
                  <a:pt x="197312" y="432315"/>
                </a:lnTo>
                <a:lnTo>
                  <a:pt x="197993" y="434128"/>
                </a:lnTo>
                <a:lnTo>
                  <a:pt x="198673" y="435714"/>
                </a:lnTo>
                <a:lnTo>
                  <a:pt x="199580" y="437073"/>
                </a:lnTo>
                <a:lnTo>
                  <a:pt x="200488" y="438659"/>
                </a:lnTo>
                <a:lnTo>
                  <a:pt x="201849" y="440019"/>
                </a:lnTo>
                <a:lnTo>
                  <a:pt x="203210" y="440925"/>
                </a:lnTo>
                <a:lnTo>
                  <a:pt x="204344" y="442058"/>
                </a:lnTo>
                <a:lnTo>
                  <a:pt x="205932" y="442964"/>
                </a:lnTo>
                <a:lnTo>
                  <a:pt x="207746" y="443871"/>
                </a:lnTo>
                <a:lnTo>
                  <a:pt x="209334" y="444324"/>
                </a:lnTo>
                <a:lnTo>
                  <a:pt x="211149" y="444777"/>
                </a:lnTo>
                <a:lnTo>
                  <a:pt x="212737" y="445004"/>
                </a:lnTo>
                <a:lnTo>
                  <a:pt x="214552" y="445230"/>
                </a:lnTo>
                <a:lnTo>
                  <a:pt x="471555" y="445230"/>
                </a:lnTo>
                <a:lnTo>
                  <a:pt x="473596" y="445004"/>
                </a:lnTo>
                <a:lnTo>
                  <a:pt x="475411" y="444777"/>
                </a:lnTo>
                <a:lnTo>
                  <a:pt x="477226" y="444324"/>
                </a:lnTo>
                <a:lnTo>
                  <a:pt x="478814" y="443871"/>
                </a:lnTo>
                <a:lnTo>
                  <a:pt x="480175" y="442964"/>
                </a:lnTo>
                <a:lnTo>
                  <a:pt x="481762" y="442058"/>
                </a:lnTo>
                <a:lnTo>
                  <a:pt x="483350" y="440925"/>
                </a:lnTo>
                <a:lnTo>
                  <a:pt x="484711" y="440019"/>
                </a:lnTo>
                <a:lnTo>
                  <a:pt x="485845" y="438659"/>
                </a:lnTo>
                <a:lnTo>
                  <a:pt x="486980" y="437073"/>
                </a:lnTo>
                <a:lnTo>
                  <a:pt x="487660" y="435714"/>
                </a:lnTo>
                <a:lnTo>
                  <a:pt x="488567" y="434128"/>
                </a:lnTo>
                <a:lnTo>
                  <a:pt x="489248" y="432315"/>
                </a:lnTo>
                <a:lnTo>
                  <a:pt x="489475" y="430729"/>
                </a:lnTo>
                <a:lnTo>
                  <a:pt x="489702" y="428690"/>
                </a:lnTo>
                <a:lnTo>
                  <a:pt x="489928" y="426877"/>
                </a:lnTo>
                <a:lnTo>
                  <a:pt x="489702" y="425065"/>
                </a:lnTo>
                <a:lnTo>
                  <a:pt x="489475" y="423252"/>
                </a:lnTo>
                <a:lnTo>
                  <a:pt x="489248" y="421439"/>
                </a:lnTo>
                <a:lnTo>
                  <a:pt x="488567" y="419853"/>
                </a:lnTo>
                <a:lnTo>
                  <a:pt x="487660" y="418267"/>
                </a:lnTo>
                <a:lnTo>
                  <a:pt x="486980" y="416681"/>
                </a:lnTo>
                <a:lnTo>
                  <a:pt x="485845" y="415322"/>
                </a:lnTo>
                <a:lnTo>
                  <a:pt x="484711" y="414189"/>
                </a:lnTo>
                <a:lnTo>
                  <a:pt x="483350" y="412829"/>
                </a:lnTo>
                <a:lnTo>
                  <a:pt x="481762" y="411923"/>
                </a:lnTo>
                <a:lnTo>
                  <a:pt x="480175" y="411017"/>
                </a:lnTo>
                <a:lnTo>
                  <a:pt x="478814" y="410337"/>
                </a:lnTo>
                <a:lnTo>
                  <a:pt x="477226" y="409431"/>
                </a:lnTo>
                <a:lnTo>
                  <a:pt x="475411" y="408977"/>
                </a:lnTo>
                <a:lnTo>
                  <a:pt x="473596" y="408751"/>
                </a:lnTo>
                <a:lnTo>
                  <a:pt x="471555" y="408751"/>
                </a:lnTo>
                <a:lnTo>
                  <a:pt x="214552" y="408751"/>
                </a:lnTo>
                <a:lnTo>
                  <a:pt x="212737" y="408751"/>
                </a:lnTo>
                <a:close/>
                <a:moveTo>
                  <a:pt x="212737" y="10422"/>
                </a:moveTo>
                <a:lnTo>
                  <a:pt x="211149" y="10649"/>
                </a:lnTo>
                <a:lnTo>
                  <a:pt x="209334" y="11102"/>
                </a:lnTo>
                <a:lnTo>
                  <a:pt x="207746" y="11782"/>
                </a:lnTo>
                <a:lnTo>
                  <a:pt x="205932" y="12462"/>
                </a:lnTo>
                <a:lnTo>
                  <a:pt x="204344" y="13368"/>
                </a:lnTo>
                <a:lnTo>
                  <a:pt x="203210" y="14501"/>
                </a:lnTo>
                <a:lnTo>
                  <a:pt x="201849" y="15860"/>
                </a:lnTo>
                <a:lnTo>
                  <a:pt x="200488" y="16993"/>
                </a:lnTo>
                <a:lnTo>
                  <a:pt x="199580" y="18353"/>
                </a:lnTo>
                <a:lnTo>
                  <a:pt x="198673" y="19939"/>
                </a:lnTo>
                <a:lnTo>
                  <a:pt x="197993" y="21298"/>
                </a:lnTo>
                <a:lnTo>
                  <a:pt x="197312" y="23111"/>
                </a:lnTo>
                <a:lnTo>
                  <a:pt x="196858" y="24924"/>
                </a:lnTo>
                <a:lnTo>
                  <a:pt x="196405" y="26736"/>
                </a:lnTo>
                <a:lnTo>
                  <a:pt x="196405" y="28549"/>
                </a:lnTo>
                <a:lnTo>
                  <a:pt x="196405" y="30588"/>
                </a:lnTo>
                <a:lnTo>
                  <a:pt x="196858" y="32401"/>
                </a:lnTo>
                <a:lnTo>
                  <a:pt x="197312" y="34213"/>
                </a:lnTo>
                <a:lnTo>
                  <a:pt x="197993" y="35799"/>
                </a:lnTo>
                <a:lnTo>
                  <a:pt x="198673" y="37159"/>
                </a:lnTo>
                <a:lnTo>
                  <a:pt x="199580" y="38745"/>
                </a:lnTo>
                <a:lnTo>
                  <a:pt x="200488" y="40331"/>
                </a:lnTo>
                <a:lnTo>
                  <a:pt x="201849" y="41691"/>
                </a:lnTo>
                <a:lnTo>
                  <a:pt x="203210" y="42597"/>
                </a:lnTo>
                <a:lnTo>
                  <a:pt x="204344" y="43730"/>
                </a:lnTo>
                <a:lnTo>
                  <a:pt x="205932" y="44636"/>
                </a:lnTo>
                <a:lnTo>
                  <a:pt x="207746" y="45542"/>
                </a:lnTo>
                <a:lnTo>
                  <a:pt x="209334" y="45996"/>
                </a:lnTo>
                <a:lnTo>
                  <a:pt x="211149" y="46449"/>
                </a:lnTo>
                <a:lnTo>
                  <a:pt x="212737" y="46675"/>
                </a:lnTo>
                <a:lnTo>
                  <a:pt x="214552" y="46902"/>
                </a:lnTo>
                <a:lnTo>
                  <a:pt x="471555" y="46902"/>
                </a:lnTo>
                <a:lnTo>
                  <a:pt x="473596" y="46675"/>
                </a:lnTo>
                <a:lnTo>
                  <a:pt x="475411" y="46449"/>
                </a:lnTo>
                <a:lnTo>
                  <a:pt x="477226" y="45996"/>
                </a:lnTo>
                <a:lnTo>
                  <a:pt x="478814" y="45542"/>
                </a:lnTo>
                <a:lnTo>
                  <a:pt x="480175" y="44636"/>
                </a:lnTo>
                <a:lnTo>
                  <a:pt x="481762" y="43730"/>
                </a:lnTo>
                <a:lnTo>
                  <a:pt x="483350" y="42597"/>
                </a:lnTo>
                <a:lnTo>
                  <a:pt x="484711" y="41691"/>
                </a:lnTo>
                <a:lnTo>
                  <a:pt x="485845" y="40331"/>
                </a:lnTo>
                <a:lnTo>
                  <a:pt x="486980" y="38745"/>
                </a:lnTo>
                <a:lnTo>
                  <a:pt x="487660" y="37159"/>
                </a:lnTo>
                <a:lnTo>
                  <a:pt x="488567" y="35799"/>
                </a:lnTo>
                <a:lnTo>
                  <a:pt x="489248" y="34213"/>
                </a:lnTo>
                <a:lnTo>
                  <a:pt x="489475" y="32401"/>
                </a:lnTo>
                <a:lnTo>
                  <a:pt x="489702" y="30588"/>
                </a:lnTo>
                <a:lnTo>
                  <a:pt x="489928" y="28549"/>
                </a:lnTo>
                <a:lnTo>
                  <a:pt x="489702" y="26736"/>
                </a:lnTo>
                <a:lnTo>
                  <a:pt x="489475" y="24924"/>
                </a:lnTo>
                <a:lnTo>
                  <a:pt x="489248" y="23111"/>
                </a:lnTo>
                <a:lnTo>
                  <a:pt x="488567" y="21298"/>
                </a:lnTo>
                <a:lnTo>
                  <a:pt x="487660" y="19939"/>
                </a:lnTo>
                <a:lnTo>
                  <a:pt x="486980" y="18353"/>
                </a:lnTo>
                <a:lnTo>
                  <a:pt x="485845" y="16993"/>
                </a:lnTo>
                <a:lnTo>
                  <a:pt x="484711" y="15860"/>
                </a:lnTo>
                <a:lnTo>
                  <a:pt x="483350" y="14501"/>
                </a:lnTo>
                <a:lnTo>
                  <a:pt x="481762" y="13368"/>
                </a:lnTo>
                <a:lnTo>
                  <a:pt x="480175" y="12462"/>
                </a:lnTo>
                <a:lnTo>
                  <a:pt x="478814" y="11782"/>
                </a:lnTo>
                <a:lnTo>
                  <a:pt x="477226" y="11102"/>
                </a:lnTo>
                <a:lnTo>
                  <a:pt x="475411" y="10649"/>
                </a:lnTo>
                <a:lnTo>
                  <a:pt x="473596" y="10422"/>
                </a:lnTo>
                <a:lnTo>
                  <a:pt x="471555" y="10422"/>
                </a:lnTo>
                <a:lnTo>
                  <a:pt x="214552" y="10422"/>
                </a:lnTo>
                <a:lnTo>
                  <a:pt x="212737" y="10422"/>
                </a:lnTo>
                <a:close/>
                <a:moveTo>
                  <a:pt x="209788" y="0"/>
                </a:moveTo>
                <a:lnTo>
                  <a:pt x="477679" y="0"/>
                </a:lnTo>
                <a:lnTo>
                  <a:pt x="483123" y="226"/>
                </a:lnTo>
                <a:lnTo>
                  <a:pt x="487887" y="906"/>
                </a:lnTo>
                <a:lnTo>
                  <a:pt x="492877" y="2266"/>
                </a:lnTo>
                <a:lnTo>
                  <a:pt x="497641" y="3852"/>
                </a:lnTo>
                <a:lnTo>
                  <a:pt x="501951" y="6117"/>
                </a:lnTo>
                <a:lnTo>
                  <a:pt x="506261" y="8610"/>
                </a:lnTo>
                <a:lnTo>
                  <a:pt x="510117" y="11329"/>
                </a:lnTo>
                <a:lnTo>
                  <a:pt x="513746" y="14727"/>
                </a:lnTo>
                <a:lnTo>
                  <a:pt x="517149" y="18353"/>
                </a:lnTo>
                <a:lnTo>
                  <a:pt x="520097" y="22205"/>
                </a:lnTo>
                <a:lnTo>
                  <a:pt x="522593" y="26510"/>
                </a:lnTo>
                <a:lnTo>
                  <a:pt x="524861" y="30815"/>
                </a:lnTo>
                <a:lnTo>
                  <a:pt x="526676" y="35573"/>
                </a:lnTo>
                <a:lnTo>
                  <a:pt x="527583" y="40558"/>
                </a:lnTo>
                <a:lnTo>
                  <a:pt x="528717" y="45542"/>
                </a:lnTo>
                <a:lnTo>
                  <a:pt x="528944" y="50754"/>
                </a:lnTo>
                <a:lnTo>
                  <a:pt x="528717" y="55965"/>
                </a:lnTo>
                <a:lnTo>
                  <a:pt x="527583" y="60950"/>
                </a:lnTo>
                <a:lnTo>
                  <a:pt x="526676" y="65935"/>
                </a:lnTo>
                <a:lnTo>
                  <a:pt x="524861" y="70466"/>
                </a:lnTo>
                <a:lnTo>
                  <a:pt x="522593" y="74998"/>
                </a:lnTo>
                <a:lnTo>
                  <a:pt x="520097" y="79076"/>
                </a:lnTo>
                <a:lnTo>
                  <a:pt x="517149" y="82928"/>
                </a:lnTo>
                <a:lnTo>
                  <a:pt x="513746" y="86780"/>
                </a:lnTo>
                <a:lnTo>
                  <a:pt x="510117" y="89952"/>
                </a:lnTo>
                <a:lnTo>
                  <a:pt x="506261" y="92898"/>
                </a:lnTo>
                <a:lnTo>
                  <a:pt x="501951" y="95617"/>
                </a:lnTo>
                <a:lnTo>
                  <a:pt x="497641" y="97656"/>
                </a:lnTo>
                <a:lnTo>
                  <a:pt x="492877" y="99469"/>
                </a:lnTo>
                <a:lnTo>
                  <a:pt x="487887" y="100601"/>
                </a:lnTo>
                <a:lnTo>
                  <a:pt x="483123" y="101508"/>
                </a:lnTo>
                <a:lnTo>
                  <a:pt x="477679" y="101734"/>
                </a:lnTo>
                <a:lnTo>
                  <a:pt x="473370" y="101734"/>
                </a:lnTo>
                <a:lnTo>
                  <a:pt x="475184" y="105360"/>
                </a:lnTo>
                <a:lnTo>
                  <a:pt x="476999" y="109212"/>
                </a:lnTo>
                <a:lnTo>
                  <a:pt x="478587" y="113290"/>
                </a:lnTo>
                <a:lnTo>
                  <a:pt x="479721" y="117368"/>
                </a:lnTo>
                <a:lnTo>
                  <a:pt x="480855" y="121673"/>
                </a:lnTo>
                <a:lnTo>
                  <a:pt x="481536" y="125978"/>
                </a:lnTo>
                <a:lnTo>
                  <a:pt x="481989" y="130283"/>
                </a:lnTo>
                <a:lnTo>
                  <a:pt x="482216" y="134815"/>
                </a:lnTo>
                <a:lnTo>
                  <a:pt x="482216" y="180358"/>
                </a:lnTo>
                <a:lnTo>
                  <a:pt x="484258" y="180131"/>
                </a:lnTo>
                <a:lnTo>
                  <a:pt x="1150924" y="180131"/>
                </a:lnTo>
                <a:lnTo>
                  <a:pt x="1154553" y="180131"/>
                </a:lnTo>
                <a:lnTo>
                  <a:pt x="1157956" y="180358"/>
                </a:lnTo>
                <a:lnTo>
                  <a:pt x="1161358" y="181038"/>
                </a:lnTo>
                <a:lnTo>
                  <a:pt x="1164534" y="181491"/>
                </a:lnTo>
                <a:lnTo>
                  <a:pt x="1167936" y="182170"/>
                </a:lnTo>
                <a:lnTo>
                  <a:pt x="1170885" y="183303"/>
                </a:lnTo>
                <a:lnTo>
                  <a:pt x="1174061" y="184210"/>
                </a:lnTo>
                <a:lnTo>
                  <a:pt x="1177237" y="185343"/>
                </a:lnTo>
                <a:lnTo>
                  <a:pt x="1179959" y="186929"/>
                </a:lnTo>
                <a:lnTo>
                  <a:pt x="1182908" y="188062"/>
                </a:lnTo>
                <a:lnTo>
                  <a:pt x="1185630" y="189874"/>
                </a:lnTo>
                <a:lnTo>
                  <a:pt x="1188352" y="191460"/>
                </a:lnTo>
                <a:lnTo>
                  <a:pt x="1193569" y="195312"/>
                </a:lnTo>
                <a:lnTo>
                  <a:pt x="1198105" y="199617"/>
                </a:lnTo>
                <a:lnTo>
                  <a:pt x="1202415" y="204375"/>
                </a:lnTo>
                <a:lnTo>
                  <a:pt x="1206271" y="209587"/>
                </a:lnTo>
                <a:lnTo>
                  <a:pt x="1208086" y="212079"/>
                </a:lnTo>
                <a:lnTo>
                  <a:pt x="1209674" y="215025"/>
                </a:lnTo>
                <a:lnTo>
                  <a:pt x="1211262" y="217744"/>
                </a:lnTo>
                <a:lnTo>
                  <a:pt x="1212396" y="220916"/>
                </a:lnTo>
                <a:lnTo>
                  <a:pt x="1213757" y="223635"/>
                </a:lnTo>
                <a:lnTo>
                  <a:pt x="1214664" y="227033"/>
                </a:lnTo>
                <a:lnTo>
                  <a:pt x="1215572" y="229979"/>
                </a:lnTo>
                <a:lnTo>
                  <a:pt x="1216252" y="233151"/>
                </a:lnTo>
                <a:lnTo>
                  <a:pt x="1216706" y="236323"/>
                </a:lnTo>
                <a:lnTo>
                  <a:pt x="1217386" y="239722"/>
                </a:lnTo>
                <a:lnTo>
                  <a:pt x="1217613" y="243121"/>
                </a:lnTo>
                <a:lnTo>
                  <a:pt x="1217613" y="246746"/>
                </a:lnTo>
                <a:lnTo>
                  <a:pt x="1217613" y="253317"/>
                </a:lnTo>
                <a:lnTo>
                  <a:pt x="1217613" y="256715"/>
                </a:lnTo>
                <a:lnTo>
                  <a:pt x="1217386" y="259888"/>
                </a:lnTo>
                <a:lnTo>
                  <a:pt x="1216706" y="263286"/>
                </a:lnTo>
                <a:lnTo>
                  <a:pt x="1216252" y="266685"/>
                </a:lnTo>
                <a:lnTo>
                  <a:pt x="1215572" y="269857"/>
                </a:lnTo>
                <a:lnTo>
                  <a:pt x="1214664" y="273029"/>
                </a:lnTo>
                <a:lnTo>
                  <a:pt x="1213757" y="275975"/>
                </a:lnTo>
                <a:lnTo>
                  <a:pt x="1212396" y="279147"/>
                </a:lnTo>
                <a:lnTo>
                  <a:pt x="1211262" y="281866"/>
                </a:lnTo>
                <a:lnTo>
                  <a:pt x="1209674" y="285038"/>
                </a:lnTo>
                <a:lnTo>
                  <a:pt x="1208086" y="287530"/>
                </a:lnTo>
                <a:lnTo>
                  <a:pt x="1206271" y="290476"/>
                </a:lnTo>
                <a:lnTo>
                  <a:pt x="1204457" y="292968"/>
                </a:lnTo>
                <a:lnTo>
                  <a:pt x="1202415" y="295461"/>
                </a:lnTo>
                <a:lnTo>
                  <a:pt x="1198105" y="299992"/>
                </a:lnTo>
                <a:lnTo>
                  <a:pt x="1193569" y="304524"/>
                </a:lnTo>
                <a:lnTo>
                  <a:pt x="1190847" y="306563"/>
                </a:lnTo>
                <a:lnTo>
                  <a:pt x="1188352" y="308376"/>
                </a:lnTo>
                <a:lnTo>
                  <a:pt x="1185630" y="309962"/>
                </a:lnTo>
                <a:lnTo>
                  <a:pt x="1182908" y="311548"/>
                </a:lnTo>
                <a:lnTo>
                  <a:pt x="1179959" y="313134"/>
                </a:lnTo>
                <a:lnTo>
                  <a:pt x="1177237" y="314493"/>
                </a:lnTo>
                <a:lnTo>
                  <a:pt x="1174061" y="315626"/>
                </a:lnTo>
                <a:lnTo>
                  <a:pt x="1170885" y="316759"/>
                </a:lnTo>
                <a:lnTo>
                  <a:pt x="1167936" y="317439"/>
                </a:lnTo>
                <a:lnTo>
                  <a:pt x="1164534" y="318345"/>
                </a:lnTo>
                <a:lnTo>
                  <a:pt x="1161358" y="318798"/>
                </a:lnTo>
                <a:lnTo>
                  <a:pt x="1157956" y="319252"/>
                </a:lnTo>
                <a:lnTo>
                  <a:pt x="1154553" y="319478"/>
                </a:lnTo>
                <a:lnTo>
                  <a:pt x="1150924" y="319478"/>
                </a:lnTo>
                <a:lnTo>
                  <a:pt x="484258" y="319478"/>
                </a:lnTo>
                <a:lnTo>
                  <a:pt x="482216" y="319478"/>
                </a:lnTo>
                <a:lnTo>
                  <a:pt x="482216" y="365021"/>
                </a:lnTo>
                <a:lnTo>
                  <a:pt x="481989" y="369326"/>
                </a:lnTo>
                <a:lnTo>
                  <a:pt x="481536" y="374084"/>
                </a:lnTo>
                <a:lnTo>
                  <a:pt x="480855" y="378389"/>
                </a:lnTo>
                <a:lnTo>
                  <a:pt x="479721" y="382468"/>
                </a:lnTo>
                <a:lnTo>
                  <a:pt x="478587" y="386546"/>
                </a:lnTo>
                <a:lnTo>
                  <a:pt x="476999" y="390624"/>
                </a:lnTo>
                <a:lnTo>
                  <a:pt x="475184" y="394476"/>
                </a:lnTo>
                <a:lnTo>
                  <a:pt x="473370" y="398102"/>
                </a:lnTo>
                <a:lnTo>
                  <a:pt x="477679" y="398102"/>
                </a:lnTo>
                <a:lnTo>
                  <a:pt x="483123" y="398328"/>
                </a:lnTo>
                <a:lnTo>
                  <a:pt x="487887" y="399234"/>
                </a:lnTo>
                <a:lnTo>
                  <a:pt x="492877" y="400367"/>
                </a:lnTo>
                <a:lnTo>
                  <a:pt x="497641" y="402180"/>
                </a:lnTo>
                <a:lnTo>
                  <a:pt x="501951" y="404446"/>
                </a:lnTo>
                <a:lnTo>
                  <a:pt x="506261" y="406938"/>
                </a:lnTo>
                <a:lnTo>
                  <a:pt x="510117" y="409884"/>
                </a:lnTo>
                <a:lnTo>
                  <a:pt x="513746" y="413056"/>
                </a:lnTo>
                <a:lnTo>
                  <a:pt x="517149" y="416681"/>
                </a:lnTo>
                <a:lnTo>
                  <a:pt x="520097" y="420533"/>
                </a:lnTo>
                <a:lnTo>
                  <a:pt x="522593" y="424838"/>
                </a:lnTo>
                <a:lnTo>
                  <a:pt x="524861" y="429143"/>
                </a:lnTo>
                <a:lnTo>
                  <a:pt x="526676" y="434128"/>
                </a:lnTo>
                <a:lnTo>
                  <a:pt x="527583" y="438886"/>
                </a:lnTo>
                <a:lnTo>
                  <a:pt x="528717" y="443871"/>
                </a:lnTo>
                <a:lnTo>
                  <a:pt x="528944" y="449082"/>
                </a:lnTo>
                <a:lnTo>
                  <a:pt x="528717" y="454294"/>
                </a:lnTo>
                <a:lnTo>
                  <a:pt x="527583" y="459278"/>
                </a:lnTo>
                <a:lnTo>
                  <a:pt x="526676" y="464263"/>
                </a:lnTo>
                <a:lnTo>
                  <a:pt x="524861" y="468795"/>
                </a:lnTo>
                <a:lnTo>
                  <a:pt x="522593" y="473553"/>
                </a:lnTo>
                <a:lnTo>
                  <a:pt x="520097" y="477631"/>
                </a:lnTo>
                <a:lnTo>
                  <a:pt x="517149" y="481483"/>
                </a:lnTo>
                <a:lnTo>
                  <a:pt x="513746" y="485108"/>
                </a:lnTo>
                <a:lnTo>
                  <a:pt x="510117" y="488281"/>
                </a:lnTo>
                <a:lnTo>
                  <a:pt x="506261" y="491453"/>
                </a:lnTo>
                <a:lnTo>
                  <a:pt x="501951" y="493945"/>
                </a:lnTo>
                <a:lnTo>
                  <a:pt x="497641" y="495984"/>
                </a:lnTo>
                <a:lnTo>
                  <a:pt x="492877" y="497797"/>
                </a:lnTo>
                <a:lnTo>
                  <a:pt x="487887" y="498930"/>
                </a:lnTo>
                <a:lnTo>
                  <a:pt x="483123" y="499836"/>
                </a:lnTo>
                <a:lnTo>
                  <a:pt x="477679" y="500063"/>
                </a:lnTo>
                <a:lnTo>
                  <a:pt x="209788" y="500063"/>
                </a:lnTo>
                <a:lnTo>
                  <a:pt x="204571" y="499836"/>
                </a:lnTo>
                <a:lnTo>
                  <a:pt x="199580" y="498930"/>
                </a:lnTo>
                <a:lnTo>
                  <a:pt x="194590" y="497797"/>
                </a:lnTo>
                <a:lnTo>
                  <a:pt x="189827" y="495984"/>
                </a:lnTo>
                <a:lnTo>
                  <a:pt x="185517" y="493945"/>
                </a:lnTo>
                <a:lnTo>
                  <a:pt x="181434" y="491453"/>
                </a:lnTo>
                <a:lnTo>
                  <a:pt x="177351" y="488281"/>
                </a:lnTo>
                <a:lnTo>
                  <a:pt x="173721" y="485108"/>
                </a:lnTo>
                <a:lnTo>
                  <a:pt x="170319" y="481483"/>
                </a:lnTo>
                <a:lnTo>
                  <a:pt x="167597" y="477631"/>
                </a:lnTo>
                <a:lnTo>
                  <a:pt x="164875" y="473553"/>
                </a:lnTo>
                <a:lnTo>
                  <a:pt x="162606" y="468795"/>
                </a:lnTo>
                <a:lnTo>
                  <a:pt x="161245" y="464263"/>
                </a:lnTo>
                <a:lnTo>
                  <a:pt x="159884" y="459278"/>
                </a:lnTo>
                <a:lnTo>
                  <a:pt x="159204" y="454294"/>
                </a:lnTo>
                <a:lnTo>
                  <a:pt x="158750" y="449082"/>
                </a:lnTo>
                <a:lnTo>
                  <a:pt x="159204" y="443871"/>
                </a:lnTo>
                <a:lnTo>
                  <a:pt x="159884" y="438886"/>
                </a:lnTo>
                <a:lnTo>
                  <a:pt x="161245" y="434128"/>
                </a:lnTo>
                <a:lnTo>
                  <a:pt x="162606" y="429143"/>
                </a:lnTo>
                <a:lnTo>
                  <a:pt x="164875" y="424838"/>
                </a:lnTo>
                <a:lnTo>
                  <a:pt x="167597" y="420533"/>
                </a:lnTo>
                <a:lnTo>
                  <a:pt x="170319" y="416681"/>
                </a:lnTo>
                <a:lnTo>
                  <a:pt x="173721" y="413056"/>
                </a:lnTo>
                <a:lnTo>
                  <a:pt x="177351" y="409884"/>
                </a:lnTo>
                <a:lnTo>
                  <a:pt x="181434" y="406938"/>
                </a:lnTo>
                <a:lnTo>
                  <a:pt x="185517" y="404446"/>
                </a:lnTo>
                <a:lnTo>
                  <a:pt x="189827" y="402180"/>
                </a:lnTo>
                <a:lnTo>
                  <a:pt x="194590" y="400367"/>
                </a:lnTo>
                <a:lnTo>
                  <a:pt x="199580" y="399234"/>
                </a:lnTo>
                <a:lnTo>
                  <a:pt x="204571" y="398328"/>
                </a:lnTo>
                <a:lnTo>
                  <a:pt x="209788" y="398102"/>
                </a:lnTo>
                <a:lnTo>
                  <a:pt x="214325" y="398102"/>
                </a:lnTo>
                <a:lnTo>
                  <a:pt x="212283" y="394476"/>
                </a:lnTo>
                <a:lnTo>
                  <a:pt x="210468" y="390624"/>
                </a:lnTo>
                <a:lnTo>
                  <a:pt x="209107" y="386546"/>
                </a:lnTo>
                <a:lnTo>
                  <a:pt x="207746" y="382468"/>
                </a:lnTo>
                <a:lnTo>
                  <a:pt x="206612" y="378389"/>
                </a:lnTo>
                <a:lnTo>
                  <a:pt x="205932" y="374084"/>
                </a:lnTo>
                <a:lnTo>
                  <a:pt x="205478" y="369326"/>
                </a:lnTo>
                <a:lnTo>
                  <a:pt x="205478" y="365021"/>
                </a:lnTo>
                <a:lnTo>
                  <a:pt x="205478" y="134815"/>
                </a:lnTo>
                <a:lnTo>
                  <a:pt x="205478" y="130283"/>
                </a:lnTo>
                <a:lnTo>
                  <a:pt x="205932" y="125978"/>
                </a:lnTo>
                <a:lnTo>
                  <a:pt x="206612" y="121673"/>
                </a:lnTo>
                <a:lnTo>
                  <a:pt x="207746" y="117368"/>
                </a:lnTo>
                <a:lnTo>
                  <a:pt x="209107" y="113290"/>
                </a:lnTo>
                <a:lnTo>
                  <a:pt x="210468" y="109212"/>
                </a:lnTo>
                <a:lnTo>
                  <a:pt x="212283" y="105360"/>
                </a:lnTo>
                <a:lnTo>
                  <a:pt x="214325" y="101734"/>
                </a:lnTo>
                <a:lnTo>
                  <a:pt x="209788" y="101734"/>
                </a:lnTo>
                <a:lnTo>
                  <a:pt x="204571" y="101508"/>
                </a:lnTo>
                <a:lnTo>
                  <a:pt x="199580" y="100601"/>
                </a:lnTo>
                <a:lnTo>
                  <a:pt x="194590" y="99469"/>
                </a:lnTo>
                <a:lnTo>
                  <a:pt x="189827" y="97656"/>
                </a:lnTo>
                <a:lnTo>
                  <a:pt x="185517" y="95617"/>
                </a:lnTo>
                <a:lnTo>
                  <a:pt x="181434" y="92898"/>
                </a:lnTo>
                <a:lnTo>
                  <a:pt x="177351" y="89952"/>
                </a:lnTo>
                <a:lnTo>
                  <a:pt x="173721" y="86780"/>
                </a:lnTo>
                <a:lnTo>
                  <a:pt x="170319" y="82928"/>
                </a:lnTo>
                <a:lnTo>
                  <a:pt x="167597" y="79076"/>
                </a:lnTo>
                <a:lnTo>
                  <a:pt x="164875" y="74998"/>
                </a:lnTo>
                <a:lnTo>
                  <a:pt x="162606" y="70466"/>
                </a:lnTo>
                <a:lnTo>
                  <a:pt x="161245" y="65935"/>
                </a:lnTo>
                <a:lnTo>
                  <a:pt x="159884" y="60950"/>
                </a:lnTo>
                <a:lnTo>
                  <a:pt x="159204" y="55965"/>
                </a:lnTo>
                <a:lnTo>
                  <a:pt x="158750" y="50754"/>
                </a:lnTo>
                <a:lnTo>
                  <a:pt x="159204" y="45542"/>
                </a:lnTo>
                <a:lnTo>
                  <a:pt x="159884" y="40558"/>
                </a:lnTo>
                <a:lnTo>
                  <a:pt x="161245" y="35573"/>
                </a:lnTo>
                <a:lnTo>
                  <a:pt x="162606" y="30815"/>
                </a:lnTo>
                <a:lnTo>
                  <a:pt x="164875" y="26510"/>
                </a:lnTo>
                <a:lnTo>
                  <a:pt x="167597" y="22205"/>
                </a:lnTo>
                <a:lnTo>
                  <a:pt x="170319" y="18353"/>
                </a:lnTo>
                <a:lnTo>
                  <a:pt x="173721" y="14727"/>
                </a:lnTo>
                <a:lnTo>
                  <a:pt x="177351" y="11329"/>
                </a:lnTo>
                <a:lnTo>
                  <a:pt x="181434" y="8610"/>
                </a:lnTo>
                <a:lnTo>
                  <a:pt x="185517" y="6117"/>
                </a:lnTo>
                <a:lnTo>
                  <a:pt x="189827" y="3852"/>
                </a:lnTo>
                <a:lnTo>
                  <a:pt x="194590" y="2266"/>
                </a:lnTo>
                <a:lnTo>
                  <a:pt x="199580" y="906"/>
                </a:lnTo>
                <a:lnTo>
                  <a:pt x="204571" y="226"/>
                </a:lnTo>
                <a:lnTo>
                  <a:pt x="209788" y="0"/>
                </a:lnTo>
                <a:close/>
              </a:path>
            </a:pathLst>
          </a:custGeom>
          <a:solidFill>
            <a:schemeClr val="accent1"/>
          </a:solidFill>
          <a:ln w="9525">
            <a:noFill/>
          </a:ln>
        </p:spPr>
        <p:txBody>
          <a:bodyPr/>
          <a:p>
            <a:pPr>
              <a:lnSpc>
                <a:spcPct val="100000"/>
              </a:lnSpc>
            </a:pPr>
            <a:endParaRPr>
              <a:solidFill>
                <a:schemeClr val="accent1"/>
              </a:solidFill>
              <a:latin typeface="Calibri" panose="020F0502020204030204" charset="0"/>
              <a:ea typeface="宋体" panose="02010600030101010101" pitchFamily="2" charset="-122"/>
              <a:sym typeface="宋体" panose="02010600030101010101" pitchFamily="2" charset="-122"/>
            </a:endParaRPr>
          </a:p>
        </p:txBody>
      </p:sp>
      <p:sp>
        <p:nvSpPr>
          <p:cNvPr id="22575" name="椭圆 16"/>
          <p:cNvSpPr/>
          <p:nvPr/>
        </p:nvSpPr>
        <p:spPr>
          <a:xfrm>
            <a:off x="9791700" y="5600700"/>
            <a:ext cx="441325" cy="438150"/>
          </a:xfrm>
          <a:prstGeom prst="ellipse">
            <a:avLst/>
          </a:prstGeom>
          <a:noFill/>
          <a:ln w="12700" cap="flat" cmpd="sng">
            <a:solidFill>
              <a:schemeClr val="accent1"/>
            </a:solidFill>
            <a:prstDash val="solid"/>
            <a:bevel/>
            <a:headEnd type="none" w="med" len="med"/>
            <a:tailEnd type="none" w="med" len="med"/>
          </a:ln>
        </p:spPr>
        <p:txBody>
          <a:bodyPr anchor="ctr"/>
          <a:p>
            <a:pPr algn="ctr" eaLnBrk="0" hangingPunct="0">
              <a:lnSpc>
                <a:spcPct val="100000"/>
              </a:lnSpc>
            </a:pPr>
            <a:endParaRPr>
              <a:solidFill>
                <a:srgbClr val="FFFFFF"/>
              </a:solidFill>
              <a:latin typeface="微软雅黑" panose="020B0503020204020204" charset="-122"/>
              <a:ea typeface="微软雅黑" panose="020B0503020204020204" charset="-122"/>
              <a:sym typeface="微软雅黑" panose="020B0503020204020204" charset="-122"/>
            </a:endParaRPr>
          </a:p>
        </p:txBody>
      </p:sp>
      <p:sp>
        <p:nvSpPr>
          <p:cNvPr id="22576" name="文本框 23601"/>
          <p:cNvSpPr/>
          <p:nvPr/>
        </p:nvSpPr>
        <p:spPr>
          <a:xfrm>
            <a:off x="965200" y="5651500"/>
            <a:ext cx="868363" cy="336550"/>
          </a:xfrm>
          <a:prstGeom prst="rect">
            <a:avLst/>
          </a:prstGeom>
          <a:noFill/>
          <a:ln w="9525">
            <a:noFill/>
          </a:ln>
        </p:spPr>
        <p:txBody>
          <a:bodyPr wrap="none">
            <a:spAutoFit/>
          </a:bodyPr>
          <a:p>
            <a:pPr>
              <a:lnSpc>
                <a:spcPct val="100000"/>
              </a:lnSpc>
            </a:pPr>
            <a:r>
              <a:rPr lang="zh-CN" altLang="en-US" sz="1600" dirty="0">
                <a:solidFill>
                  <a:schemeClr val="accent1"/>
                </a:solidFill>
                <a:latin typeface="思源黑体 CN" panose="020B0400000000000000" charset="-122"/>
                <a:ea typeface="思源黑体 CN" panose="020B0400000000000000" charset="-122"/>
                <a:sym typeface="思源黑体 CN" panose="020B0400000000000000" charset="-122"/>
              </a:rPr>
              <a:t>CA机构</a:t>
            </a:r>
            <a:endParaRPr lang="zh-CN" altLang="en-US" dirty="0">
              <a:ea typeface="宋体" panose="02010600030101010101" pitchFamily="2" charset="-122"/>
            </a:endParaRPr>
          </a:p>
        </p:txBody>
      </p:sp>
      <p:sp>
        <p:nvSpPr>
          <p:cNvPr id="22577" name="文本框 23602"/>
          <p:cNvSpPr/>
          <p:nvPr/>
        </p:nvSpPr>
        <p:spPr>
          <a:xfrm>
            <a:off x="2424113" y="5651500"/>
            <a:ext cx="2011362" cy="336550"/>
          </a:xfrm>
          <a:prstGeom prst="rect">
            <a:avLst/>
          </a:prstGeom>
          <a:noFill/>
          <a:ln w="9525">
            <a:noFill/>
          </a:ln>
        </p:spPr>
        <p:txBody>
          <a:bodyPr vert="horz" wrap="none" anchor="t">
            <a:spAutoFit/>
          </a:bodyPr>
          <a:p>
            <a:pPr>
              <a:lnSpc>
                <a:spcPct val="100000"/>
              </a:lnSpc>
            </a:pPr>
            <a:r>
              <a:rPr lang="zh-CN" altLang="en-US" sz="1600" dirty="0">
                <a:solidFill>
                  <a:schemeClr val="accent1"/>
                </a:solidFill>
                <a:latin typeface="思源黑体 CN" panose="020B0400000000000000" charset="-122"/>
                <a:ea typeface="思源黑体 CN" panose="020B0400000000000000" charset="-122"/>
                <a:sym typeface="思源黑体 CN" panose="020B0400000000000000" charset="-122"/>
              </a:rPr>
              <a:t>自有区块链技术中心</a:t>
            </a:r>
            <a:endParaRPr lang="zh-CN" altLang="en-US" dirty="0">
              <a:ea typeface="宋体" panose="02010600030101010101" pitchFamily="2" charset="-122"/>
            </a:endParaRPr>
          </a:p>
        </p:txBody>
      </p:sp>
      <p:sp>
        <p:nvSpPr>
          <p:cNvPr id="22578" name="文本框 23603"/>
          <p:cNvSpPr/>
          <p:nvPr/>
        </p:nvSpPr>
        <p:spPr>
          <a:xfrm>
            <a:off x="5299075" y="5651500"/>
            <a:ext cx="1808163" cy="336550"/>
          </a:xfrm>
          <a:prstGeom prst="rect">
            <a:avLst/>
          </a:prstGeom>
          <a:noFill/>
          <a:ln w="9525">
            <a:noFill/>
          </a:ln>
        </p:spPr>
        <p:txBody>
          <a:bodyPr vert="horz" wrap="none" anchor="t">
            <a:spAutoFit/>
          </a:bodyPr>
          <a:p>
            <a:pPr>
              <a:lnSpc>
                <a:spcPct val="100000"/>
              </a:lnSpc>
            </a:pPr>
            <a:r>
              <a:rPr lang="zh-CN" altLang="en-US" sz="1600" dirty="0">
                <a:solidFill>
                  <a:schemeClr val="accent1"/>
                </a:solidFill>
                <a:latin typeface="思源黑体 CN" panose="020B0400000000000000" charset="-122"/>
                <a:ea typeface="思源黑体 CN" panose="020B0400000000000000" charset="-122"/>
                <a:sym typeface="思源黑体 CN" panose="020B0400000000000000" charset="-122"/>
              </a:rPr>
              <a:t>中国国家授时中心</a:t>
            </a:r>
            <a:endParaRPr lang="zh-CN" altLang="en-US" dirty="0">
              <a:ea typeface="宋体" panose="02010600030101010101" pitchFamily="2" charset="-122"/>
            </a:endParaRPr>
          </a:p>
        </p:txBody>
      </p:sp>
      <p:sp>
        <p:nvSpPr>
          <p:cNvPr id="22579" name="文本框 23604"/>
          <p:cNvSpPr/>
          <p:nvPr/>
        </p:nvSpPr>
        <p:spPr>
          <a:xfrm>
            <a:off x="7910513" y="5651500"/>
            <a:ext cx="1401762" cy="336550"/>
          </a:xfrm>
          <a:prstGeom prst="rect">
            <a:avLst/>
          </a:prstGeom>
          <a:noFill/>
          <a:ln w="9525">
            <a:noFill/>
          </a:ln>
        </p:spPr>
        <p:txBody>
          <a:bodyPr vert="horz" wrap="none" anchor="t">
            <a:spAutoFit/>
          </a:bodyPr>
          <a:p>
            <a:pPr>
              <a:lnSpc>
                <a:spcPct val="100000"/>
              </a:lnSpc>
            </a:pPr>
            <a:r>
              <a:rPr lang="zh-CN" altLang="en-US" sz="1600" dirty="0">
                <a:solidFill>
                  <a:schemeClr val="accent1"/>
                </a:solidFill>
                <a:latin typeface="思源黑体 CN" panose="020B0400000000000000" charset="-122"/>
                <a:ea typeface="思源黑体 CN" panose="020B0400000000000000" charset="-122"/>
                <a:sym typeface="思源黑体 CN" panose="020B0400000000000000" charset="-122"/>
              </a:rPr>
              <a:t>司法鉴定中心</a:t>
            </a:r>
            <a:endParaRPr lang="zh-CN" altLang="en-US" dirty="0">
              <a:ea typeface="宋体" panose="02010600030101010101" pitchFamily="2" charset="-122"/>
            </a:endParaRPr>
          </a:p>
        </p:txBody>
      </p:sp>
      <p:sp>
        <p:nvSpPr>
          <p:cNvPr id="22580" name="文本框 23605"/>
          <p:cNvSpPr/>
          <p:nvPr/>
        </p:nvSpPr>
        <p:spPr>
          <a:xfrm>
            <a:off x="10255250" y="5651500"/>
            <a:ext cx="1401763" cy="336550"/>
          </a:xfrm>
          <a:prstGeom prst="rect">
            <a:avLst/>
          </a:prstGeom>
          <a:noFill/>
          <a:ln w="9525">
            <a:noFill/>
          </a:ln>
        </p:spPr>
        <p:txBody>
          <a:bodyPr vert="horz" wrap="none" anchor="t">
            <a:spAutoFit/>
          </a:bodyPr>
          <a:p>
            <a:pPr>
              <a:lnSpc>
                <a:spcPct val="100000"/>
              </a:lnSpc>
            </a:pPr>
            <a:r>
              <a:rPr lang="zh-CN" altLang="en-US" sz="1600" dirty="0">
                <a:solidFill>
                  <a:schemeClr val="accent1"/>
                </a:solidFill>
                <a:latin typeface="思源黑体 CN" panose="020B0400000000000000" charset="-122"/>
                <a:ea typeface="思源黑体 CN" panose="020B0400000000000000" charset="-122"/>
                <a:sym typeface="思源黑体 CN" panose="020B0400000000000000" charset="-122"/>
              </a:rPr>
              <a:t>司法仲裁机构</a:t>
            </a:r>
            <a:endParaRPr lang="zh-CN" altLang="en-US" dirty="0">
              <a:ea typeface="宋体" panose="02010600030101010101" pitchFamily="2" charset="-122"/>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rotWithShape="1">
          <a:blip r:embed="rId1"/>
          <a:stretch>
            <a:fillRect/>
          </a:stretch>
        </a:blipFill>
        <a:effectLst/>
      </p:bgPr>
    </p:bg>
    <p:spTree>
      <p:nvGrpSpPr>
        <p:cNvPr id="1" name=""/>
        <p:cNvGrpSpPr/>
        <p:nvPr/>
      </p:nvGrpSpPr>
      <p:grpSpPr/>
      <p:sp>
        <p:nvSpPr>
          <p:cNvPr id="23554" name="矩形 6"/>
          <p:cNvSpPr/>
          <p:nvPr/>
        </p:nvSpPr>
        <p:spPr>
          <a:xfrm>
            <a:off x="3619500" y="-7937"/>
            <a:ext cx="4953000" cy="719137"/>
          </a:xfrm>
          <a:prstGeom prst="rect">
            <a:avLst/>
          </a:prstGeom>
          <a:solidFill>
            <a:srgbClr val="1CAEBC"/>
          </a:solidFill>
          <a:ln w="12700">
            <a:noFill/>
          </a:ln>
        </p:spPr>
        <p:txBody>
          <a:bodyPr anchor="ctr"/>
          <a:p>
            <a:pPr algn="ctr">
              <a:lnSpc>
                <a:spcPct val="100000"/>
              </a:lnSpc>
            </a:pPr>
            <a:endParaRPr>
              <a:solidFill>
                <a:srgbClr val="FFFFFF"/>
              </a:solidFill>
              <a:latin typeface="宋体" panose="02010600030101010101" pitchFamily="2" charset="-122"/>
              <a:ea typeface="宋体" panose="02010600030101010101" pitchFamily="2" charset="-122"/>
              <a:sym typeface="宋体" panose="02010600030101010101" pitchFamily="2" charset="-122"/>
            </a:endParaRPr>
          </a:p>
        </p:txBody>
      </p:sp>
      <p:sp>
        <p:nvSpPr>
          <p:cNvPr id="23555" name="文本框 7"/>
          <p:cNvSpPr/>
          <p:nvPr/>
        </p:nvSpPr>
        <p:spPr>
          <a:xfrm>
            <a:off x="3759200" y="90488"/>
            <a:ext cx="4673600" cy="517525"/>
          </a:xfrm>
          <a:prstGeom prst="rect">
            <a:avLst/>
          </a:prstGeom>
          <a:noFill/>
          <a:ln w="9525">
            <a:noFill/>
          </a:ln>
        </p:spPr>
        <p:txBody>
          <a:bodyPr wrap="square">
            <a:spAutoFit/>
          </a:bodyPr>
          <a:p>
            <a:pPr algn="ctr">
              <a:lnSpc>
                <a:spcPct val="100000"/>
              </a:lnSpc>
            </a:pPr>
            <a:r>
              <a:rPr lang="zh-CN" altLang="en-US" sz="2800" dirty="0">
                <a:solidFill>
                  <a:schemeClr val="bg1"/>
                </a:solidFill>
                <a:latin typeface="思源黑体 CN" panose="020B0400000000000000" charset="-122"/>
                <a:ea typeface="思源黑体 CN" panose="020B0400000000000000" charset="-122"/>
                <a:sym typeface="思源黑体 CN" panose="020B0400000000000000" charset="-122"/>
              </a:rPr>
              <a:t>与其他电子签区别</a:t>
            </a:r>
            <a:endParaRPr lang="zh-CN" altLang="en-US" dirty="0">
              <a:ea typeface="宋体" panose="02010600030101010101" pitchFamily="2" charset="-122"/>
            </a:endParaRPr>
          </a:p>
        </p:txBody>
      </p:sp>
      <p:sp>
        <p:nvSpPr>
          <p:cNvPr id="23556" name="文本框 23555"/>
          <p:cNvSpPr txBox="1"/>
          <p:nvPr/>
        </p:nvSpPr>
        <p:spPr>
          <a:xfrm>
            <a:off x="1731010" y="3541395"/>
            <a:ext cx="3638550" cy="1506855"/>
          </a:xfrm>
          <a:prstGeom prst="rect">
            <a:avLst/>
          </a:prstGeom>
          <a:noFill/>
          <a:ln w="9525">
            <a:noFill/>
          </a:ln>
        </p:spPr>
        <p:txBody>
          <a:bodyPr wrap="square">
            <a:spAutoFit/>
          </a:bodyPr>
          <a:p>
            <a:pPr algn="ctr"/>
            <a:r>
              <a:rPr lang="zh-CN" altLang="en-US" sz="2000" dirty="0">
                <a:latin typeface="思源黑体 CN" panose="020B0400000000000000" charset="-122"/>
                <a:ea typeface="思源黑体 CN" panose="020B0400000000000000" charset="-122"/>
              </a:rPr>
              <a:t>其他电子签</a:t>
            </a:r>
            <a:endParaRPr lang="zh-CN" altLang="en-US" dirty="0">
              <a:latin typeface="思源黑体 CN" panose="020B0400000000000000" charset="-122"/>
              <a:ea typeface="思源黑体 CN" panose="020B0400000000000000" charset="-122"/>
            </a:endParaRPr>
          </a:p>
          <a:p>
            <a:endParaRPr lang="zh-CN" altLang="en-US" dirty="0">
              <a:latin typeface="思源黑体 CN" panose="020B0400000000000000" charset="-122"/>
              <a:ea typeface="思源黑体 CN" panose="020B0400000000000000" charset="-122"/>
            </a:endParaRPr>
          </a:p>
          <a:p>
            <a:r>
              <a:rPr lang="zh-CN" altLang="en-US" dirty="0">
                <a:latin typeface="思源黑体 CN" panose="020B0400000000000000" charset="-122"/>
                <a:ea typeface="思源黑体 CN" panose="020B0400000000000000" charset="-122"/>
              </a:rPr>
              <a:t>         适用于商务合同与小规模合同</a:t>
            </a:r>
            <a:r>
              <a:rPr lang="x-none" altLang="zh-CN" dirty="0">
                <a:latin typeface="思源黑体 CN" panose="020B0400000000000000" charset="-122"/>
                <a:ea typeface="思源黑体 CN" panose="020B0400000000000000" charset="-122"/>
              </a:rPr>
              <a:t>，安全合规、成本可控，</a:t>
            </a:r>
            <a:r>
              <a:rPr lang="zh-CN" altLang="en-US" dirty="0">
                <a:latin typeface="思源黑体 CN" panose="020B0400000000000000" charset="-122"/>
                <a:ea typeface="思源黑体 CN" panose="020B0400000000000000" charset="-122"/>
              </a:rPr>
              <a:t>应用场景</a:t>
            </a:r>
            <a:r>
              <a:rPr lang="x-none" altLang="zh-CN" dirty="0">
                <a:latin typeface="思源黑体 CN" panose="020B0400000000000000" charset="-122"/>
                <a:ea typeface="思源黑体 CN" panose="020B0400000000000000" charset="-122"/>
              </a:rPr>
              <a:t>广泛。</a:t>
            </a:r>
            <a:endParaRPr lang="zh-CN" altLang="en-US" dirty="0">
              <a:latin typeface="思源黑体 CN" panose="020B0400000000000000" charset="-122"/>
              <a:ea typeface="思源黑体 CN" panose="020B0400000000000000" charset="-122"/>
            </a:endParaRPr>
          </a:p>
        </p:txBody>
      </p:sp>
      <p:sp>
        <p:nvSpPr>
          <p:cNvPr id="23557" name="文本框 23556"/>
          <p:cNvSpPr txBox="1"/>
          <p:nvPr/>
        </p:nvSpPr>
        <p:spPr>
          <a:xfrm>
            <a:off x="6537325" y="3541078"/>
            <a:ext cx="4137660" cy="2484755"/>
          </a:xfrm>
          <a:prstGeom prst="rect">
            <a:avLst/>
          </a:prstGeom>
          <a:noFill/>
          <a:ln w="9525">
            <a:noFill/>
          </a:ln>
        </p:spPr>
        <p:txBody>
          <a:bodyPr vert="horz" wrap="none" anchor="t">
            <a:spAutoFit/>
          </a:bodyPr>
          <a:p>
            <a:pPr algn="ctr">
              <a:lnSpc>
                <a:spcPct val="120000"/>
              </a:lnSpc>
            </a:pPr>
            <a:r>
              <a:rPr lang="zh-CN" altLang="en-US" sz="2000" dirty="0">
                <a:latin typeface="思源黑体 CN" panose="020B0400000000000000" charset="-122"/>
                <a:ea typeface="思源黑体 CN" panose="020B0400000000000000" charset="-122"/>
              </a:rPr>
              <a:t>爱人资云签约</a:t>
            </a:r>
            <a:endParaRPr lang="zh-CN" altLang="en-US" sz="2000" dirty="0">
              <a:latin typeface="思源黑体 CN" panose="020B0400000000000000" charset="-122"/>
              <a:ea typeface="思源黑体 CN" panose="020B0400000000000000" charset="-122"/>
            </a:endParaRPr>
          </a:p>
          <a:p>
            <a:pPr marL="285750" indent="-285750">
              <a:lnSpc>
                <a:spcPct val="120000"/>
              </a:lnSpc>
              <a:buFont typeface="Arial" panose="020B0604020202020204" pitchFamily="34" charset="0"/>
              <a:buChar char="•"/>
            </a:pPr>
            <a:r>
              <a:rPr lang="zh-CN" altLang="en-US" sz="1400" dirty="0">
                <a:latin typeface="思源黑体 CN" panose="020B0400000000000000" charset="-122"/>
                <a:ea typeface="思源黑体 CN" panose="020B0400000000000000" charset="-122"/>
              </a:rPr>
              <a:t>专注劳动合同（面向C端劳动者）的在线签署</a:t>
            </a:r>
            <a:r>
              <a:rPr lang="x-none" altLang="zh-CN" sz="1400" dirty="0">
                <a:latin typeface="思源黑体 CN" panose="020B0400000000000000" charset="-122"/>
                <a:ea typeface="思源黑体 CN" panose="020B0400000000000000" charset="-122"/>
              </a:rPr>
              <a:t>；</a:t>
            </a:r>
            <a:endParaRPr lang="zh-CN" altLang="en-US" sz="1400" dirty="0">
              <a:latin typeface="思源黑体 CN" panose="020B0400000000000000" charset="-122"/>
              <a:ea typeface="思源黑体 CN" panose="020B0400000000000000" charset="-122"/>
            </a:endParaRPr>
          </a:p>
          <a:p>
            <a:pPr marL="285750" indent="-285750">
              <a:lnSpc>
                <a:spcPct val="120000"/>
              </a:lnSpc>
              <a:buFont typeface="Arial" panose="020B0604020202020204" pitchFamily="34" charset="0"/>
              <a:buChar char="•"/>
            </a:pPr>
            <a:r>
              <a:rPr lang="zh-CN" altLang="en-US" sz="1400" dirty="0">
                <a:latin typeface="思源黑体 CN" panose="020B0400000000000000" charset="-122"/>
                <a:ea typeface="思源黑体 CN" panose="020B0400000000000000" charset="-122"/>
              </a:rPr>
              <a:t>擅长大批量大规模签署，统一、适配化模板</a:t>
            </a:r>
            <a:r>
              <a:rPr lang="x-none" altLang="zh-CN" sz="1400" dirty="0">
                <a:latin typeface="思源黑体 CN" panose="020B0400000000000000" charset="-122"/>
                <a:ea typeface="思源黑体 CN" panose="020B0400000000000000" charset="-122"/>
              </a:rPr>
              <a:t>；</a:t>
            </a:r>
            <a:endParaRPr lang="zh-CN" altLang="en-US" sz="1400" dirty="0">
              <a:latin typeface="思源黑体 CN" panose="020B0400000000000000" charset="-122"/>
              <a:ea typeface="思源黑体 CN" panose="020B0400000000000000" charset="-122"/>
            </a:endParaRPr>
          </a:p>
          <a:p>
            <a:pPr marL="285750" indent="-285750">
              <a:lnSpc>
                <a:spcPct val="120000"/>
              </a:lnSpc>
              <a:buFont typeface="Arial" panose="020B0604020202020204" pitchFamily="34" charset="0"/>
              <a:buChar char="•"/>
            </a:pPr>
            <a:r>
              <a:rPr lang="zh-CN" altLang="en-US" sz="1400" dirty="0">
                <a:latin typeface="思源黑体 CN" panose="020B0400000000000000" charset="-122"/>
                <a:ea typeface="思源黑体 CN" panose="020B0400000000000000" charset="-122"/>
              </a:rPr>
              <a:t>拥有电子签独家区块链专利技术</a:t>
            </a:r>
            <a:r>
              <a:rPr lang="x-none" altLang="zh-CN" sz="1400" dirty="0">
                <a:latin typeface="思源黑体 CN" panose="020B0400000000000000" charset="-122"/>
                <a:ea typeface="思源黑体 CN" panose="020B0400000000000000" charset="-122"/>
              </a:rPr>
              <a:t>；</a:t>
            </a:r>
            <a:endParaRPr lang="x-none" altLang="zh-CN" sz="1400" dirty="0">
              <a:latin typeface="思源黑体 CN" panose="020B0400000000000000" charset="-122"/>
              <a:ea typeface="思源黑体 CN" panose="020B0400000000000000" charset="-122"/>
            </a:endParaRPr>
          </a:p>
          <a:p>
            <a:pPr marL="285750" indent="-285750">
              <a:lnSpc>
                <a:spcPct val="120000"/>
              </a:lnSpc>
              <a:buFont typeface="Arial" panose="020B0604020202020204" pitchFamily="34" charset="0"/>
              <a:buChar char="•"/>
            </a:pPr>
            <a:r>
              <a:rPr lang="zh-CN" altLang="x-none" sz="1400" dirty="0">
                <a:latin typeface="思源黑体 CN" panose="020B0400000000000000" charset="-122"/>
                <a:ea typeface="思源黑体 CN" panose="020B0400000000000000" charset="-122"/>
              </a:rPr>
              <a:t>签署前可与招聘系统连接；</a:t>
            </a:r>
            <a:endParaRPr lang="zh-CN" altLang="en-US" sz="1400" dirty="0">
              <a:latin typeface="思源黑体 CN" panose="020B0400000000000000" charset="-122"/>
              <a:ea typeface="思源黑体 CN" panose="020B0400000000000000" charset="-122"/>
            </a:endParaRPr>
          </a:p>
          <a:p>
            <a:pPr marL="285750" indent="-285750">
              <a:lnSpc>
                <a:spcPct val="120000"/>
              </a:lnSpc>
              <a:buFont typeface="Arial" panose="020B0604020202020204" pitchFamily="34" charset="0"/>
              <a:buChar char="•"/>
            </a:pPr>
            <a:r>
              <a:rPr lang="zh-CN" altLang="en-US" sz="1400" dirty="0">
                <a:latin typeface="思源黑体 CN" panose="020B0400000000000000" charset="-122"/>
                <a:ea typeface="思源黑体 CN" panose="020B0400000000000000" charset="-122"/>
              </a:rPr>
              <a:t>签署完成自动打通雇员管理体系</a:t>
            </a:r>
            <a:r>
              <a:rPr lang="x-none" altLang="zh-CN" sz="1400" dirty="0">
                <a:latin typeface="思源黑体 CN" panose="020B0400000000000000" charset="-122"/>
                <a:ea typeface="思源黑体 CN" panose="020B0400000000000000" charset="-122"/>
              </a:rPr>
              <a:t>；</a:t>
            </a:r>
            <a:endParaRPr lang="x-none" altLang="zh-CN" sz="1400" dirty="0">
              <a:latin typeface="思源黑体 CN" panose="020B0400000000000000" charset="-122"/>
              <a:ea typeface="思源黑体 CN" panose="020B0400000000000000" charset="-122"/>
            </a:endParaRPr>
          </a:p>
          <a:p>
            <a:pPr marL="285750" indent="-285750">
              <a:lnSpc>
                <a:spcPct val="120000"/>
              </a:lnSpc>
              <a:buFont typeface="Arial" panose="020B0604020202020204" pitchFamily="34" charset="0"/>
              <a:buChar char="•"/>
            </a:pPr>
            <a:r>
              <a:rPr lang="zh-CN" altLang="en-US" sz="1400" dirty="0">
                <a:latin typeface="思源黑体 CN" panose="020B0400000000000000" charset="-122"/>
                <a:ea typeface="思源黑体 CN" panose="020B0400000000000000" charset="-122"/>
              </a:rPr>
              <a:t>安全合规、成本可控；</a:t>
            </a:r>
            <a:endParaRPr lang="zh-CN" altLang="en-US" sz="1400" dirty="0">
              <a:latin typeface="思源黑体 CN" panose="020B0400000000000000" charset="-122"/>
              <a:ea typeface="思源黑体 CN" panose="020B0400000000000000" charset="-122"/>
            </a:endParaRPr>
          </a:p>
          <a:p>
            <a:pPr marL="285750" indent="-285750">
              <a:lnSpc>
                <a:spcPct val="120000"/>
              </a:lnSpc>
              <a:buFont typeface="Arial" panose="020B0604020202020204" pitchFamily="34" charset="0"/>
              <a:buChar char="•"/>
            </a:pPr>
            <a:r>
              <a:rPr lang="zh-CN" altLang="en-US" sz="1400" dirty="0">
                <a:latin typeface="思源黑体 CN" panose="020B0400000000000000" charset="-122"/>
                <a:ea typeface="思源黑体 CN" panose="020B0400000000000000" charset="-122"/>
              </a:rPr>
              <a:t>适用多种用工协议（劳务、派遣、临时）</a:t>
            </a:r>
            <a:r>
              <a:rPr lang="x-none" altLang="zh-CN" sz="1400" dirty="0">
                <a:latin typeface="思源黑体 CN" panose="020B0400000000000000" charset="-122"/>
                <a:ea typeface="思源黑体 CN" panose="020B0400000000000000" charset="-122"/>
              </a:rPr>
              <a:t>。</a:t>
            </a:r>
            <a:endParaRPr lang="zh-CN" altLang="en-US" sz="1400" dirty="0">
              <a:latin typeface="思源黑体 CN" panose="020B0400000000000000" charset="-122"/>
              <a:ea typeface="思源黑体 CN" panose="020B0400000000000000" charset="-122"/>
            </a:endParaRPr>
          </a:p>
          <a:p>
            <a:endParaRPr lang="zh-CN" altLang="en-US" sz="1400" dirty="0">
              <a:latin typeface="思源黑体 CN" panose="020B0400000000000000" charset="-122"/>
              <a:ea typeface="思源黑体 CN" panose="020B0400000000000000" charset="-122"/>
            </a:endParaRPr>
          </a:p>
        </p:txBody>
      </p:sp>
      <p:pic>
        <p:nvPicPr>
          <p:cNvPr id="2" name="图片 1" descr="电脑 (1)"/>
          <p:cNvPicPr>
            <a:picLocks noChangeAspect="1"/>
          </p:cNvPicPr>
          <p:nvPr/>
        </p:nvPicPr>
        <p:blipFill>
          <a:blip r:embed="rId2"/>
          <a:stretch>
            <a:fillRect/>
          </a:stretch>
        </p:blipFill>
        <p:spPr>
          <a:xfrm>
            <a:off x="1942465" y="1956435"/>
            <a:ext cx="878205" cy="878205"/>
          </a:xfrm>
          <a:prstGeom prst="rect">
            <a:avLst/>
          </a:prstGeom>
        </p:spPr>
      </p:pic>
      <p:cxnSp>
        <p:nvCxnSpPr>
          <p:cNvPr id="6" name="直接箭头连接符 5"/>
          <p:cNvCxnSpPr/>
          <p:nvPr/>
        </p:nvCxnSpPr>
        <p:spPr>
          <a:xfrm>
            <a:off x="3041650" y="2239645"/>
            <a:ext cx="931545"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7" name="直接箭头连接符 6"/>
          <p:cNvCxnSpPr/>
          <p:nvPr/>
        </p:nvCxnSpPr>
        <p:spPr>
          <a:xfrm flipH="1">
            <a:off x="3049905" y="2533650"/>
            <a:ext cx="915035"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pic>
        <p:nvPicPr>
          <p:cNvPr id="8" name="图片 7" descr="电脑 (2)"/>
          <p:cNvPicPr>
            <a:picLocks noChangeAspect="1"/>
          </p:cNvPicPr>
          <p:nvPr/>
        </p:nvPicPr>
        <p:blipFill>
          <a:blip r:embed="rId3"/>
          <a:stretch>
            <a:fillRect/>
          </a:stretch>
        </p:blipFill>
        <p:spPr>
          <a:xfrm>
            <a:off x="4146550" y="1956435"/>
            <a:ext cx="905510" cy="905510"/>
          </a:xfrm>
          <a:prstGeom prst="rect">
            <a:avLst/>
          </a:prstGeom>
        </p:spPr>
      </p:pic>
      <p:pic>
        <p:nvPicPr>
          <p:cNvPr id="9" name="图片 8" descr="电脑 (1)"/>
          <p:cNvPicPr>
            <a:picLocks noChangeAspect="1"/>
          </p:cNvPicPr>
          <p:nvPr/>
        </p:nvPicPr>
        <p:blipFill>
          <a:blip r:embed="rId2"/>
          <a:stretch>
            <a:fillRect/>
          </a:stretch>
        </p:blipFill>
        <p:spPr>
          <a:xfrm>
            <a:off x="8166735" y="1361440"/>
            <a:ext cx="878205" cy="878205"/>
          </a:xfrm>
          <a:prstGeom prst="rect">
            <a:avLst/>
          </a:prstGeom>
        </p:spPr>
      </p:pic>
      <p:pic>
        <p:nvPicPr>
          <p:cNvPr id="10" name="图片 9" descr="移动端，手机端"/>
          <p:cNvPicPr>
            <a:picLocks noChangeAspect="1"/>
          </p:cNvPicPr>
          <p:nvPr/>
        </p:nvPicPr>
        <p:blipFill>
          <a:blip r:embed="rId4"/>
          <a:stretch>
            <a:fillRect/>
          </a:stretch>
        </p:blipFill>
        <p:spPr>
          <a:xfrm>
            <a:off x="7994015" y="2834640"/>
            <a:ext cx="546100" cy="546100"/>
          </a:xfrm>
          <a:prstGeom prst="rect">
            <a:avLst/>
          </a:prstGeom>
        </p:spPr>
      </p:pic>
      <p:pic>
        <p:nvPicPr>
          <p:cNvPr id="11" name="图片 10" descr="移动端，手机端"/>
          <p:cNvPicPr>
            <a:picLocks noChangeAspect="1"/>
          </p:cNvPicPr>
          <p:nvPr/>
        </p:nvPicPr>
        <p:blipFill>
          <a:blip r:embed="rId4"/>
          <a:stretch>
            <a:fillRect/>
          </a:stretch>
        </p:blipFill>
        <p:spPr>
          <a:xfrm>
            <a:off x="8703310" y="2834640"/>
            <a:ext cx="546100" cy="546100"/>
          </a:xfrm>
          <a:prstGeom prst="rect">
            <a:avLst/>
          </a:prstGeom>
        </p:spPr>
      </p:pic>
      <p:pic>
        <p:nvPicPr>
          <p:cNvPr id="12" name="图片 11" descr="移动端，手机端"/>
          <p:cNvPicPr>
            <a:picLocks noChangeAspect="1"/>
          </p:cNvPicPr>
          <p:nvPr/>
        </p:nvPicPr>
        <p:blipFill>
          <a:blip r:embed="rId4"/>
          <a:stretch>
            <a:fillRect/>
          </a:stretch>
        </p:blipFill>
        <p:spPr>
          <a:xfrm>
            <a:off x="6575425" y="2834640"/>
            <a:ext cx="546100" cy="546100"/>
          </a:xfrm>
          <a:prstGeom prst="rect">
            <a:avLst/>
          </a:prstGeom>
        </p:spPr>
      </p:pic>
      <p:pic>
        <p:nvPicPr>
          <p:cNvPr id="13" name="图片 12" descr="移动端，手机端"/>
          <p:cNvPicPr>
            <a:picLocks noChangeAspect="1"/>
          </p:cNvPicPr>
          <p:nvPr/>
        </p:nvPicPr>
        <p:blipFill>
          <a:blip r:embed="rId4"/>
          <a:stretch>
            <a:fillRect/>
          </a:stretch>
        </p:blipFill>
        <p:spPr>
          <a:xfrm>
            <a:off x="7284720" y="2834640"/>
            <a:ext cx="546100" cy="546100"/>
          </a:xfrm>
          <a:prstGeom prst="rect">
            <a:avLst/>
          </a:prstGeom>
        </p:spPr>
      </p:pic>
      <p:pic>
        <p:nvPicPr>
          <p:cNvPr id="14" name="图片 13" descr="移动端，手机端"/>
          <p:cNvPicPr>
            <a:picLocks noChangeAspect="1"/>
          </p:cNvPicPr>
          <p:nvPr/>
        </p:nvPicPr>
        <p:blipFill>
          <a:blip r:embed="rId4"/>
          <a:stretch>
            <a:fillRect/>
          </a:stretch>
        </p:blipFill>
        <p:spPr>
          <a:xfrm>
            <a:off x="9415145" y="2834640"/>
            <a:ext cx="546100" cy="546100"/>
          </a:xfrm>
          <a:prstGeom prst="rect">
            <a:avLst/>
          </a:prstGeom>
        </p:spPr>
      </p:pic>
      <p:pic>
        <p:nvPicPr>
          <p:cNvPr id="15" name="图片 14" descr="移动端，手机端"/>
          <p:cNvPicPr>
            <a:picLocks noChangeAspect="1"/>
          </p:cNvPicPr>
          <p:nvPr/>
        </p:nvPicPr>
        <p:blipFill>
          <a:blip r:embed="rId4"/>
          <a:stretch>
            <a:fillRect/>
          </a:stretch>
        </p:blipFill>
        <p:spPr>
          <a:xfrm>
            <a:off x="10124440" y="2834640"/>
            <a:ext cx="546100" cy="546100"/>
          </a:xfrm>
          <a:prstGeom prst="rect">
            <a:avLst/>
          </a:prstGeom>
        </p:spPr>
      </p:pic>
      <p:cxnSp>
        <p:nvCxnSpPr>
          <p:cNvPr id="16" name="直接连接符 15"/>
          <p:cNvCxnSpPr/>
          <p:nvPr/>
        </p:nvCxnSpPr>
        <p:spPr>
          <a:xfrm>
            <a:off x="6848475" y="2559050"/>
            <a:ext cx="0" cy="279400"/>
          </a:xfrm>
          <a:prstGeom prst="line">
            <a:avLst/>
          </a:prstGeom>
        </p:spPr>
        <p:style>
          <a:lnRef idx="1">
            <a:schemeClr val="dk1"/>
          </a:lnRef>
          <a:fillRef idx="0">
            <a:schemeClr val="dk1"/>
          </a:fillRef>
          <a:effectRef idx="0">
            <a:schemeClr val="dk1"/>
          </a:effectRef>
          <a:fontRef idx="minor">
            <a:schemeClr val="tx1"/>
          </a:fontRef>
        </p:style>
      </p:cxnSp>
      <p:cxnSp>
        <p:nvCxnSpPr>
          <p:cNvPr id="17" name="直接连接符 16"/>
          <p:cNvCxnSpPr/>
          <p:nvPr/>
        </p:nvCxnSpPr>
        <p:spPr>
          <a:xfrm>
            <a:off x="7561580" y="2559050"/>
            <a:ext cx="0" cy="279400"/>
          </a:xfrm>
          <a:prstGeom prst="line">
            <a:avLst/>
          </a:prstGeom>
        </p:spPr>
        <p:style>
          <a:lnRef idx="1">
            <a:schemeClr val="dk1"/>
          </a:lnRef>
          <a:fillRef idx="0">
            <a:schemeClr val="dk1"/>
          </a:fillRef>
          <a:effectRef idx="0">
            <a:schemeClr val="dk1"/>
          </a:effectRef>
          <a:fontRef idx="minor">
            <a:schemeClr val="tx1"/>
          </a:fontRef>
        </p:style>
      </p:cxnSp>
      <p:cxnSp>
        <p:nvCxnSpPr>
          <p:cNvPr id="18" name="直接连接符 17"/>
          <p:cNvCxnSpPr/>
          <p:nvPr/>
        </p:nvCxnSpPr>
        <p:spPr>
          <a:xfrm>
            <a:off x="8274685" y="2559050"/>
            <a:ext cx="0" cy="279400"/>
          </a:xfrm>
          <a:prstGeom prst="line">
            <a:avLst/>
          </a:prstGeom>
        </p:spPr>
        <p:style>
          <a:lnRef idx="1">
            <a:schemeClr val="dk1"/>
          </a:lnRef>
          <a:fillRef idx="0">
            <a:schemeClr val="dk1"/>
          </a:fillRef>
          <a:effectRef idx="0">
            <a:schemeClr val="dk1"/>
          </a:effectRef>
          <a:fontRef idx="minor">
            <a:schemeClr val="tx1"/>
          </a:fontRef>
        </p:style>
      </p:cxnSp>
      <p:cxnSp>
        <p:nvCxnSpPr>
          <p:cNvPr id="19" name="直接连接符 18"/>
          <p:cNvCxnSpPr/>
          <p:nvPr/>
        </p:nvCxnSpPr>
        <p:spPr>
          <a:xfrm>
            <a:off x="8987790" y="2559050"/>
            <a:ext cx="0" cy="279400"/>
          </a:xfrm>
          <a:prstGeom prst="line">
            <a:avLst/>
          </a:prstGeom>
        </p:spPr>
        <p:style>
          <a:lnRef idx="1">
            <a:schemeClr val="dk1"/>
          </a:lnRef>
          <a:fillRef idx="0">
            <a:schemeClr val="dk1"/>
          </a:fillRef>
          <a:effectRef idx="0">
            <a:schemeClr val="dk1"/>
          </a:effectRef>
          <a:fontRef idx="minor">
            <a:schemeClr val="tx1"/>
          </a:fontRef>
        </p:style>
      </p:cxnSp>
      <p:cxnSp>
        <p:nvCxnSpPr>
          <p:cNvPr id="20" name="直接连接符 19"/>
          <p:cNvCxnSpPr/>
          <p:nvPr/>
        </p:nvCxnSpPr>
        <p:spPr>
          <a:xfrm>
            <a:off x="9700895" y="2559050"/>
            <a:ext cx="0" cy="279400"/>
          </a:xfrm>
          <a:prstGeom prst="line">
            <a:avLst/>
          </a:prstGeom>
        </p:spPr>
        <p:style>
          <a:lnRef idx="1">
            <a:schemeClr val="dk1"/>
          </a:lnRef>
          <a:fillRef idx="0">
            <a:schemeClr val="dk1"/>
          </a:fillRef>
          <a:effectRef idx="0">
            <a:schemeClr val="dk1"/>
          </a:effectRef>
          <a:fontRef idx="minor">
            <a:schemeClr val="tx1"/>
          </a:fontRef>
        </p:style>
      </p:cxnSp>
      <p:cxnSp>
        <p:nvCxnSpPr>
          <p:cNvPr id="21" name="直接连接符 20"/>
          <p:cNvCxnSpPr/>
          <p:nvPr/>
        </p:nvCxnSpPr>
        <p:spPr>
          <a:xfrm>
            <a:off x="10414000" y="2559050"/>
            <a:ext cx="0" cy="279400"/>
          </a:xfrm>
          <a:prstGeom prst="line">
            <a:avLst/>
          </a:prstGeom>
        </p:spPr>
        <p:style>
          <a:lnRef idx="1">
            <a:schemeClr val="dk1"/>
          </a:lnRef>
          <a:fillRef idx="0">
            <a:schemeClr val="dk1"/>
          </a:fillRef>
          <a:effectRef idx="0">
            <a:schemeClr val="dk1"/>
          </a:effectRef>
          <a:fontRef idx="minor">
            <a:schemeClr val="tx1"/>
          </a:fontRef>
        </p:style>
      </p:cxnSp>
      <p:cxnSp>
        <p:nvCxnSpPr>
          <p:cNvPr id="22" name="直接连接符 21"/>
          <p:cNvCxnSpPr/>
          <p:nvPr/>
        </p:nvCxnSpPr>
        <p:spPr>
          <a:xfrm>
            <a:off x="6844030" y="2548255"/>
            <a:ext cx="3556000" cy="12700"/>
          </a:xfrm>
          <a:prstGeom prst="line">
            <a:avLst/>
          </a:prstGeom>
          <a:ln w="12700" cmpd="sng">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a:off x="8647430" y="2306955"/>
            <a:ext cx="0" cy="2413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blipFill rotWithShape="1">
          <a:blip r:embed="rId1"/>
          <a:stretch>
            <a:fillRect/>
          </a:stretch>
        </a:blipFill>
        <a:effectLst/>
      </p:bgPr>
    </p:bg>
    <p:spTree>
      <p:nvGrpSpPr>
        <p:cNvPr id="1" name=""/>
        <p:cNvGrpSpPr/>
        <p:nvPr/>
      </p:nvGrpSpPr>
      <p:grpSpPr/>
      <p:sp>
        <p:nvSpPr>
          <p:cNvPr id="24578" name="文本框 3"/>
          <p:cNvSpPr/>
          <p:nvPr/>
        </p:nvSpPr>
        <p:spPr>
          <a:xfrm>
            <a:off x="5119688" y="2719388"/>
            <a:ext cx="2214562" cy="584200"/>
          </a:xfrm>
          <a:prstGeom prst="rect">
            <a:avLst/>
          </a:prstGeom>
          <a:noFill/>
          <a:ln w="9525">
            <a:noFill/>
          </a:ln>
        </p:spPr>
        <p:txBody>
          <a:bodyPr wrap="none">
            <a:spAutoFit/>
          </a:bodyPr>
          <a:p>
            <a:pPr algn="l">
              <a:lnSpc>
                <a:spcPct val="100000"/>
              </a:lnSpc>
            </a:pPr>
            <a:r>
              <a:rPr lang="zh-CN" altLang="en-US" sz="3200" dirty="0">
                <a:solidFill>
                  <a:schemeClr val="bg1"/>
                </a:solidFill>
                <a:latin typeface="思源黑体 CN" panose="020B0400000000000000" charset="-122"/>
                <a:ea typeface="思源黑体 CN" panose="020B0400000000000000" charset="-122"/>
                <a:sym typeface="思源黑体 CN" panose="020B0400000000000000" charset="-122"/>
              </a:rPr>
              <a:t>企业的顾虑</a:t>
            </a:r>
            <a:endParaRPr lang="zh-CN" altLang="en-US" dirty="0">
              <a:ea typeface="宋体" panose="02010600030101010101" pitchFamily="2" charset="-122"/>
            </a:endParaRPr>
          </a:p>
        </p:txBody>
      </p:sp>
      <p:sp>
        <p:nvSpPr>
          <p:cNvPr id="24579" name="文本框 4"/>
          <p:cNvSpPr/>
          <p:nvPr/>
        </p:nvSpPr>
        <p:spPr>
          <a:xfrm>
            <a:off x="5072063" y="3303588"/>
            <a:ext cx="2308225" cy="644525"/>
          </a:xfrm>
          <a:prstGeom prst="rect">
            <a:avLst/>
          </a:prstGeom>
          <a:noFill/>
          <a:ln w="9525">
            <a:noFill/>
          </a:ln>
        </p:spPr>
        <p:txBody>
          <a:bodyPr wrap="none">
            <a:spAutoFit/>
          </a:bodyPr>
          <a:p>
            <a:pPr algn="ctr">
              <a:lnSpc>
                <a:spcPct val="100000"/>
              </a:lnSpc>
            </a:pPr>
            <a:r>
              <a:rPr lang="zh-CN" altLang="en-US" dirty="0">
                <a:solidFill>
                  <a:schemeClr val="bg1"/>
                </a:solidFill>
                <a:latin typeface="思源黑体 CN" panose="020B0400000000000000" charset="-122"/>
                <a:ea typeface="思源黑体 CN" panose="020B0400000000000000" charset="-122"/>
                <a:sym typeface="思源黑体 CN" panose="020B0400000000000000" charset="-122"/>
              </a:rPr>
              <a:t>The concerns of the </a:t>
            </a:r>
            <a:endParaRPr lang="zh-CN" altLang="en-US" dirty="0">
              <a:solidFill>
                <a:schemeClr val="bg1"/>
              </a:solidFill>
              <a:latin typeface="思源黑体 CN" panose="020B0400000000000000" charset="-122"/>
              <a:ea typeface="思源黑体 CN" panose="020B0400000000000000" charset="-122"/>
              <a:sym typeface="思源黑体 CN" panose="020B0400000000000000" charset="-122"/>
            </a:endParaRPr>
          </a:p>
          <a:p>
            <a:pPr algn="ctr">
              <a:lnSpc>
                <a:spcPct val="100000"/>
              </a:lnSpc>
            </a:pPr>
            <a:r>
              <a:rPr lang="zh-CN" altLang="en-US" dirty="0">
                <a:solidFill>
                  <a:schemeClr val="bg1"/>
                </a:solidFill>
                <a:latin typeface="思源黑体 CN" panose="020B0400000000000000" charset="-122"/>
                <a:ea typeface="思源黑体 CN" panose="020B0400000000000000" charset="-122"/>
                <a:sym typeface="思源黑体 CN" panose="020B0400000000000000" charset="-122"/>
              </a:rPr>
              <a:t>enterprise</a:t>
            </a:r>
            <a:endParaRPr lang="zh-CN" altLang="en-US" dirty="0">
              <a:ea typeface="宋体" panose="02010600030101010101" pitchFamily="2" charset="-122"/>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blipFill rotWithShape="1">
          <a:blip r:embed="rId1"/>
          <a:stretch>
            <a:fillRect/>
          </a:stretch>
        </a:blipFill>
        <a:effectLst/>
      </p:bgPr>
    </p:bg>
    <p:spTree>
      <p:nvGrpSpPr>
        <p:cNvPr id="1" name=""/>
        <p:cNvGrpSpPr/>
        <p:nvPr/>
      </p:nvGrpSpPr>
      <p:grpSpPr/>
      <p:sp>
        <p:nvSpPr>
          <p:cNvPr id="25602" name="矩形 6"/>
          <p:cNvSpPr/>
          <p:nvPr/>
        </p:nvSpPr>
        <p:spPr>
          <a:xfrm>
            <a:off x="3619500" y="-7937"/>
            <a:ext cx="4953000" cy="719137"/>
          </a:xfrm>
          <a:prstGeom prst="rect">
            <a:avLst/>
          </a:prstGeom>
          <a:solidFill>
            <a:srgbClr val="1CAEBC"/>
          </a:solidFill>
          <a:ln w="12700">
            <a:noFill/>
          </a:ln>
        </p:spPr>
        <p:txBody>
          <a:bodyPr anchor="ctr"/>
          <a:p>
            <a:pPr algn="ctr">
              <a:lnSpc>
                <a:spcPct val="100000"/>
              </a:lnSpc>
            </a:pPr>
            <a:endParaRPr>
              <a:solidFill>
                <a:srgbClr val="FFFFFF"/>
              </a:solidFill>
              <a:latin typeface="宋体" panose="02010600030101010101" pitchFamily="2" charset="-122"/>
              <a:ea typeface="宋体" panose="02010600030101010101" pitchFamily="2" charset="-122"/>
              <a:sym typeface="宋体" panose="02010600030101010101" pitchFamily="2" charset="-122"/>
            </a:endParaRPr>
          </a:p>
        </p:txBody>
      </p:sp>
      <p:sp>
        <p:nvSpPr>
          <p:cNvPr id="25603" name="文本框 7"/>
          <p:cNvSpPr/>
          <p:nvPr/>
        </p:nvSpPr>
        <p:spPr>
          <a:xfrm>
            <a:off x="3759200" y="90488"/>
            <a:ext cx="4673600" cy="522287"/>
          </a:xfrm>
          <a:prstGeom prst="rect">
            <a:avLst/>
          </a:prstGeom>
          <a:noFill/>
          <a:ln w="9525">
            <a:noFill/>
          </a:ln>
        </p:spPr>
        <p:txBody>
          <a:bodyPr wrap="square">
            <a:spAutoFit/>
          </a:bodyPr>
          <a:p>
            <a:pPr algn="ctr">
              <a:lnSpc>
                <a:spcPct val="100000"/>
              </a:lnSpc>
            </a:pPr>
            <a:r>
              <a:rPr lang="zh-CN" altLang="en-US" sz="2800">
                <a:solidFill>
                  <a:schemeClr val="bg1"/>
                </a:solidFill>
                <a:latin typeface="思源黑体 CN" panose="020B0400000000000000" charset="-122"/>
                <a:ea typeface="思源黑体 CN" panose="020B0400000000000000" charset="-122"/>
                <a:sym typeface="思源黑体 CN" panose="020B0400000000000000" charset="-122"/>
              </a:rPr>
              <a:t>企业的顾虑</a:t>
            </a:r>
            <a:endParaRPr lang="zh-CN" altLang="en-US">
              <a:ea typeface="宋体" panose="02010600030101010101" pitchFamily="2" charset="-122"/>
            </a:endParaRPr>
          </a:p>
        </p:txBody>
      </p:sp>
      <p:pic>
        <p:nvPicPr>
          <p:cNvPr id="25604" name="图片 3"/>
          <p:cNvPicPr>
            <a:picLocks noChangeAspect="1"/>
          </p:cNvPicPr>
          <p:nvPr/>
        </p:nvPicPr>
        <p:blipFill>
          <a:blip r:embed="rId2"/>
          <a:stretch>
            <a:fillRect/>
          </a:stretch>
        </p:blipFill>
        <p:spPr>
          <a:xfrm>
            <a:off x="755650" y="1404938"/>
            <a:ext cx="4976813" cy="4227512"/>
          </a:xfrm>
          <a:prstGeom prst="rect">
            <a:avLst/>
          </a:prstGeom>
          <a:noFill/>
          <a:ln w="9525">
            <a:noFill/>
          </a:ln>
        </p:spPr>
      </p:pic>
      <p:pic>
        <p:nvPicPr>
          <p:cNvPr id="25605" name="组合 45"/>
          <p:cNvPicPr/>
          <p:nvPr/>
        </p:nvPicPr>
        <p:blipFill>
          <a:blip r:embed="rId3"/>
          <a:stretch>
            <a:fillRect/>
          </a:stretch>
        </p:blipFill>
        <p:spPr>
          <a:xfrm>
            <a:off x="974725" y="2749550"/>
            <a:ext cx="609600" cy="603250"/>
          </a:xfrm>
          <a:prstGeom prst="rect">
            <a:avLst/>
          </a:prstGeom>
          <a:noFill/>
          <a:ln w="9525">
            <a:noFill/>
          </a:ln>
        </p:spPr>
      </p:pic>
      <p:sp>
        <p:nvSpPr>
          <p:cNvPr id="25606" name="Freeform 70"/>
          <p:cNvSpPr/>
          <p:nvPr/>
        </p:nvSpPr>
        <p:spPr>
          <a:xfrm>
            <a:off x="4767263" y="2419350"/>
            <a:ext cx="708025" cy="669925"/>
          </a:xfrm>
          <a:custGeom>
            <a:avLst/>
            <a:gdLst>
              <a:gd name="txL" fmla="*/ 0 w 348"/>
              <a:gd name="txT" fmla="*/ 0 h 330"/>
              <a:gd name="txR" fmla="*/ 348 w 348"/>
              <a:gd name="txB" fmla="*/ 330 h 330"/>
            </a:gdLst>
            <a:ahLst/>
            <a:cxnLst>
              <a:cxn ang="0">
                <a:pos x="2147483647" y="0"/>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0" y="2147483647"/>
              </a:cxn>
              <a:cxn ang="0">
                <a:pos x="2147483647" y="2147483647"/>
              </a:cxn>
              <a:cxn ang="0">
                <a:pos x="2147483647" y="0"/>
              </a:cxn>
            </a:cxnLst>
            <a:rect l="txL" t="txT" r="txR" b="txB"/>
            <a:pathLst>
              <a:path w="348" h="330">
                <a:moveTo>
                  <a:pt x="174" y="0"/>
                </a:moveTo>
                <a:lnTo>
                  <a:pt x="216" y="123"/>
                </a:lnTo>
                <a:lnTo>
                  <a:pt x="348" y="125"/>
                </a:lnTo>
                <a:lnTo>
                  <a:pt x="243" y="205"/>
                </a:lnTo>
                <a:lnTo>
                  <a:pt x="281" y="330"/>
                </a:lnTo>
                <a:lnTo>
                  <a:pt x="174" y="257"/>
                </a:lnTo>
                <a:lnTo>
                  <a:pt x="67" y="330"/>
                </a:lnTo>
                <a:lnTo>
                  <a:pt x="105" y="205"/>
                </a:lnTo>
                <a:lnTo>
                  <a:pt x="0" y="125"/>
                </a:lnTo>
                <a:lnTo>
                  <a:pt x="132" y="123"/>
                </a:lnTo>
                <a:lnTo>
                  <a:pt x="174" y="0"/>
                </a:lnTo>
                <a:close/>
              </a:path>
            </a:pathLst>
          </a:custGeom>
          <a:solidFill>
            <a:schemeClr val="bg1"/>
          </a:solidFill>
          <a:ln w="9525">
            <a:noFill/>
          </a:ln>
        </p:spPr>
        <p:txBody>
          <a:bodyPr/>
          <a:p>
            <a:pPr>
              <a:lnSpc>
                <a:spcPct val="100000"/>
              </a:lnSpc>
            </a:pPr>
            <a:endParaRPr>
              <a:solidFill>
                <a:srgbClr val="000000"/>
              </a:solidFill>
              <a:latin typeface="Calibri" panose="020F0502020204030204" charset="0"/>
              <a:ea typeface="宋体" panose="02010600030101010101" pitchFamily="2" charset="-122"/>
              <a:sym typeface="宋体" panose="02010600030101010101" pitchFamily="2" charset="-122"/>
            </a:endParaRPr>
          </a:p>
        </p:txBody>
      </p:sp>
      <p:sp>
        <p:nvSpPr>
          <p:cNvPr id="25607" name="Freeform 93"/>
          <p:cNvSpPr>
            <a:spLocks noEditPoints="1"/>
          </p:cNvSpPr>
          <p:nvPr/>
        </p:nvSpPr>
        <p:spPr>
          <a:xfrm>
            <a:off x="2743200" y="1739900"/>
            <a:ext cx="784225" cy="793750"/>
          </a:xfrm>
          <a:custGeom>
            <a:avLst/>
            <a:gdLst>
              <a:gd name="txL" fmla="*/ 0 w 249"/>
              <a:gd name="txT" fmla="*/ 0 h 250"/>
              <a:gd name="txR" fmla="*/ 249 w 249"/>
              <a:gd name="txB" fmla="*/ 250 h 250"/>
            </a:gdLst>
            <a:ahLst/>
            <a:cxnLst>
              <a:cxn ang="0">
                <a:pos x="902654120" y="339356657"/>
              </a:cxn>
              <a:cxn ang="0">
                <a:pos x="773703566" y="469573082"/>
              </a:cxn>
              <a:cxn ang="0">
                <a:pos x="593953472" y="516926497"/>
              </a:cxn>
              <a:cxn ang="0">
                <a:pos x="703367260" y="406438509"/>
              </a:cxn>
              <a:cxn ang="0">
                <a:pos x="707274613" y="402491231"/>
              </a:cxn>
              <a:cxn ang="0">
                <a:pos x="836225167" y="272274806"/>
              </a:cxn>
              <a:cxn ang="0">
                <a:pos x="836225167" y="138109054"/>
              </a:cxn>
              <a:cxn ang="0">
                <a:pos x="707274613" y="138109054"/>
              </a:cxn>
              <a:cxn ang="0">
                <a:pos x="574416707" y="272274806"/>
              </a:cxn>
              <a:cxn ang="0">
                <a:pos x="574416707" y="272274806"/>
              </a:cxn>
              <a:cxn ang="0">
                <a:pos x="574416707" y="272274806"/>
              </a:cxn>
              <a:cxn ang="0">
                <a:pos x="465002795" y="386708085"/>
              </a:cxn>
              <a:cxn ang="0">
                <a:pos x="511894983" y="205192893"/>
              </a:cxn>
              <a:cxn ang="0">
                <a:pos x="640845660" y="74974449"/>
              </a:cxn>
              <a:cxn ang="0">
                <a:pos x="902654120" y="74974449"/>
              </a:cxn>
              <a:cxn ang="0">
                <a:pos x="902654120" y="339356657"/>
              </a:cxn>
              <a:cxn ang="0">
                <a:pos x="367313042" y="682658605"/>
              </a:cxn>
              <a:cxn ang="0">
                <a:pos x="367313042" y="682658605"/>
              </a:cxn>
              <a:cxn ang="0">
                <a:pos x="332144889" y="698441751"/>
              </a:cxn>
              <a:cxn ang="0">
                <a:pos x="285254677" y="651090324"/>
              </a:cxn>
              <a:cxn ang="0">
                <a:pos x="300884089" y="615576753"/>
              </a:cxn>
              <a:cxn ang="0">
                <a:pos x="609584860" y="303841099"/>
              </a:cxn>
              <a:cxn ang="0">
                <a:pos x="644753013" y="288057953"/>
              </a:cxn>
              <a:cxn ang="0">
                <a:pos x="691643225" y="335409380"/>
              </a:cxn>
              <a:cxn ang="0">
                <a:pos x="679921166" y="366977661"/>
              </a:cxn>
              <a:cxn ang="0">
                <a:pos x="679921166" y="366977661"/>
              </a:cxn>
              <a:cxn ang="0">
                <a:pos x="367313042" y="682658605"/>
              </a:cxn>
              <a:cxn ang="0">
                <a:pos x="269623289" y="580061195"/>
              </a:cxn>
              <a:cxn ang="0">
                <a:pos x="136765321" y="714224898"/>
              </a:cxn>
              <a:cxn ang="0">
                <a:pos x="136765321" y="844443310"/>
              </a:cxn>
              <a:cxn ang="0">
                <a:pos x="269623289" y="844443310"/>
              </a:cxn>
              <a:cxn ang="0">
                <a:pos x="398573842" y="714224898"/>
              </a:cxn>
              <a:cxn ang="0">
                <a:pos x="402481195" y="710279608"/>
              </a:cxn>
              <a:cxn ang="0">
                <a:pos x="511894983" y="599791619"/>
              </a:cxn>
              <a:cxn ang="0">
                <a:pos x="465002795" y="781306749"/>
              </a:cxn>
              <a:cxn ang="0">
                <a:pos x="336052242" y="911525161"/>
              </a:cxn>
              <a:cxn ang="0">
                <a:pos x="74243690" y="911525161"/>
              </a:cxn>
              <a:cxn ang="0">
                <a:pos x="74243690" y="647143047"/>
              </a:cxn>
              <a:cxn ang="0">
                <a:pos x="203194274" y="516926497"/>
              </a:cxn>
              <a:cxn ang="0">
                <a:pos x="382944430" y="465627793"/>
              </a:cxn>
              <a:cxn ang="0">
                <a:pos x="269623289" y="580061195"/>
              </a:cxn>
              <a:cxn ang="0">
                <a:pos x="269623289" y="580061195"/>
              </a:cxn>
            </a:cxnLst>
            <a:rect l="txL" t="txT" r="txR" b="txB"/>
            <a:pathLst>
              <a:path w="249" h="250">
                <a:moveTo>
                  <a:pt x="231" y="86"/>
                </a:moveTo>
                <a:cubicBezTo>
                  <a:pt x="198" y="119"/>
                  <a:pt x="198" y="119"/>
                  <a:pt x="198" y="119"/>
                </a:cubicBezTo>
                <a:cubicBezTo>
                  <a:pt x="185" y="131"/>
                  <a:pt x="168" y="136"/>
                  <a:pt x="152" y="131"/>
                </a:cubicBezTo>
                <a:cubicBezTo>
                  <a:pt x="180" y="103"/>
                  <a:pt x="180" y="103"/>
                  <a:pt x="180" y="103"/>
                </a:cubicBezTo>
                <a:cubicBezTo>
                  <a:pt x="180" y="103"/>
                  <a:pt x="180" y="103"/>
                  <a:pt x="181" y="102"/>
                </a:cubicBezTo>
                <a:cubicBezTo>
                  <a:pt x="214" y="69"/>
                  <a:pt x="214" y="69"/>
                  <a:pt x="214" y="69"/>
                </a:cubicBezTo>
                <a:cubicBezTo>
                  <a:pt x="223" y="60"/>
                  <a:pt x="223" y="45"/>
                  <a:pt x="214" y="35"/>
                </a:cubicBezTo>
                <a:cubicBezTo>
                  <a:pt x="205" y="26"/>
                  <a:pt x="190" y="26"/>
                  <a:pt x="181" y="35"/>
                </a:cubicBezTo>
                <a:cubicBezTo>
                  <a:pt x="147" y="69"/>
                  <a:pt x="147" y="69"/>
                  <a:pt x="147" y="69"/>
                </a:cubicBezTo>
                <a:cubicBezTo>
                  <a:pt x="147" y="69"/>
                  <a:pt x="147" y="69"/>
                  <a:pt x="147" y="69"/>
                </a:cubicBezTo>
                <a:cubicBezTo>
                  <a:pt x="147" y="69"/>
                  <a:pt x="147" y="69"/>
                  <a:pt x="147" y="69"/>
                </a:cubicBezTo>
                <a:cubicBezTo>
                  <a:pt x="119" y="98"/>
                  <a:pt x="119" y="98"/>
                  <a:pt x="119" y="98"/>
                </a:cubicBezTo>
                <a:cubicBezTo>
                  <a:pt x="114" y="82"/>
                  <a:pt x="118" y="64"/>
                  <a:pt x="131" y="52"/>
                </a:cubicBezTo>
                <a:cubicBezTo>
                  <a:pt x="164" y="19"/>
                  <a:pt x="164" y="19"/>
                  <a:pt x="164" y="19"/>
                </a:cubicBezTo>
                <a:cubicBezTo>
                  <a:pt x="183" y="0"/>
                  <a:pt x="212" y="0"/>
                  <a:pt x="231" y="19"/>
                </a:cubicBezTo>
                <a:cubicBezTo>
                  <a:pt x="249" y="37"/>
                  <a:pt x="249" y="67"/>
                  <a:pt x="231" y="86"/>
                </a:cubicBezTo>
                <a:moveTo>
                  <a:pt x="94" y="173"/>
                </a:moveTo>
                <a:cubicBezTo>
                  <a:pt x="94" y="173"/>
                  <a:pt x="94" y="173"/>
                  <a:pt x="94" y="173"/>
                </a:cubicBezTo>
                <a:cubicBezTo>
                  <a:pt x="91" y="176"/>
                  <a:pt x="88" y="177"/>
                  <a:pt x="85" y="177"/>
                </a:cubicBezTo>
                <a:cubicBezTo>
                  <a:pt x="78" y="177"/>
                  <a:pt x="73" y="172"/>
                  <a:pt x="73" y="165"/>
                </a:cubicBezTo>
                <a:cubicBezTo>
                  <a:pt x="73" y="162"/>
                  <a:pt x="75" y="158"/>
                  <a:pt x="77" y="156"/>
                </a:cubicBezTo>
                <a:cubicBezTo>
                  <a:pt x="156" y="77"/>
                  <a:pt x="156" y="77"/>
                  <a:pt x="156" y="77"/>
                </a:cubicBezTo>
                <a:cubicBezTo>
                  <a:pt x="158" y="74"/>
                  <a:pt x="162" y="73"/>
                  <a:pt x="165" y="73"/>
                </a:cubicBezTo>
                <a:cubicBezTo>
                  <a:pt x="172" y="73"/>
                  <a:pt x="177" y="78"/>
                  <a:pt x="177" y="85"/>
                </a:cubicBezTo>
                <a:cubicBezTo>
                  <a:pt x="177" y="88"/>
                  <a:pt x="176" y="91"/>
                  <a:pt x="174" y="93"/>
                </a:cubicBezTo>
                <a:cubicBezTo>
                  <a:pt x="174" y="93"/>
                  <a:pt x="174" y="93"/>
                  <a:pt x="174" y="93"/>
                </a:cubicBezTo>
                <a:lnTo>
                  <a:pt x="94" y="173"/>
                </a:lnTo>
                <a:close/>
                <a:moveTo>
                  <a:pt x="69" y="147"/>
                </a:moveTo>
                <a:cubicBezTo>
                  <a:pt x="35" y="181"/>
                  <a:pt x="35" y="181"/>
                  <a:pt x="35" y="181"/>
                </a:cubicBezTo>
                <a:cubicBezTo>
                  <a:pt x="26" y="190"/>
                  <a:pt x="26" y="205"/>
                  <a:pt x="35" y="214"/>
                </a:cubicBezTo>
                <a:cubicBezTo>
                  <a:pt x="45" y="224"/>
                  <a:pt x="60" y="224"/>
                  <a:pt x="69" y="214"/>
                </a:cubicBezTo>
                <a:cubicBezTo>
                  <a:pt x="102" y="181"/>
                  <a:pt x="102" y="181"/>
                  <a:pt x="102" y="181"/>
                </a:cubicBezTo>
                <a:cubicBezTo>
                  <a:pt x="102" y="181"/>
                  <a:pt x="103" y="180"/>
                  <a:pt x="103" y="180"/>
                </a:cubicBezTo>
                <a:cubicBezTo>
                  <a:pt x="131" y="152"/>
                  <a:pt x="131" y="152"/>
                  <a:pt x="131" y="152"/>
                </a:cubicBezTo>
                <a:cubicBezTo>
                  <a:pt x="135" y="168"/>
                  <a:pt x="131" y="185"/>
                  <a:pt x="119" y="198"/>
                </a:cubicBezTo>
                <a:cubicBezTo>
                  <a:pt x="86" y="231"/>
                  <a:pt x="86" y="231"/>
                  <a:pt x="86" y="231"/>
                </a:cubicBezTo>
                <a:cubicBezTo>
                  <a:pt x="67" y="250"/>
                  <a:pt x="37" y="250"/>
                  <a:pt x="19" y="231"/>
                </a:cubicBezTo>
                <a:cubicBezTo>
                  <a:pt x="0" y="213"/>
                  <a:pt x="0" y="183"/>
                  <a:pt x="19" y="164"/>
                </a:cubicBezTo>
                <a:cubicBezTo>
                  <a:pt x="52" y="131"/>
                  <a:pt x="52" y="131"/>
                  <a:pt x="52" y="131"/>
                </a:cubicBezTo>
                <a:cubicBezTo>
                  <a:pt x="65" y="118"/>
                  <a:pt x="82" y="114"/>
                  <a:pt x="98" y="118"/>
                </a:cubicBezTo>
                <a:cubicBezTo>
                  <a:pt x="69" y="147"/>
                  <a:pt x="69" y="147"/>
                  <a:pt x="69" y="147"/>
                </a:cubicBezTo>
                <a:cubicBezTo>
                  <a:pt x="69" y="147"/>
                  <a:pt x="69" y="147"/>
                  <a:pt x="69" y="147"/>
                </a:cubicBezTo>
              </a:path>
            </a:pathLst>
          </a:custGeom>
          <a:solidFill>
            <a:schemeClr val="bg1"/>
          </a:solidFill>
          <a:ln w="9525">
            <a:noFill/>
          </a:ln>
        </p:spPr>
        <p:txBody>
          <a:bodyPr/>
          <a:p>
            <a:pPr>
              <a:lnSpc>
                <a:spcPct val="100000"/>
              </a:lnSpc>
            </a:pPr>
            <a:endParaRPr>
              <a:solidFill>
                <a:srgbClr val="000000"/>
              </a:solidFill>
              <a:latin typeface="Calibri" panose="020F0502020204030204" charset="0"/>
              <a:ea typeface="宋体" panose="02010600030101010101" pitchFamily="2" charset="-122"/>
              <a:sym typeface="宋体" panose="02010600030101010101" pitchFamily="2" charset="-122"/>
            </a:endParaRPr>
          </a:p>
        </p:txBody>
      </p:sp>
      <p:sp>
        <p:nvSpPr>
          <p:cNvPr id="25608" name="文本框 25612"/>
          <p:cNvSpPr/>
          <p:nvPr/>
        </p:nvSpPr>
        <p:spPr>
          <a:xfrm>
            <a:off x="6481763" y="1663700"/>
            <a:ext cx="5030787" cy="3968750"/>
          </a:xfrm>
          <a:prstGeom prst="rect">
            <a:avLst/>
          </a:prstGeom>
          <a:noFill/>
          <a:ln w="9525">
            <a:noFill/>
          </a:ln>
        </p:spPr>
        <p:txBody>
          <a:bodyPr wrap="none" anchor="t">
            <a:spAutoFit/>
          </a:bodyPr>
          <a:p>
            <a:pPr>
              <a:lnSpc>
                <a:spcPct val="200000"/>
              </a:lnSpc>
              <a:buSzPct val="100000"/>
              <a:buFont typeface="Wingdings" panose="05000000000000000000" pitchFamily="2" charset="2"/>
              <a:buChar char="u"/>
            </a:pPr>
            <a:r>
              <a:rPr lang="zh-CN" altLang="en-US" dirty="0">
                <a:solidFill>
                  <a:srgbClr val="6A6E6E"/>
                </a:solidFill>
                <a:latin typeface="思源黑体 CN" panose="020B0400000000000000" charset="-122"/>
                <a:ea typeface="思源黑体 CN" panose="020B0400000000000000" charset="-122"/>
                <a:sym typeface="思源黑体 CN" panose="020B0400000000000000" charset="-122"/>
              </a:rPr>
              <a:t> 员工是否能接受电子劳动合同</a:t>
            </a:r>
            <a:endParaRPr lang="zh-CN" altLang="en-US" dirty="0">
              <a:solidFill>
                <a:srgbClr val="6A6E6E"/>
              </a:solidFill>
              <a:latin typeface="思源黑体 CN" panose="020B0400000000000000" charset="-122"/>
              <a:ea typeface="思源黑体 CN" panose="020B0400000000000000" charset="-122"/>
              <a:sym typeface="思源黑体 CN" panose="020B0400000000000000" charset="-122"/>
            </a:endParaRPr>
          </a:p>
          <a:p>
            <a:pPr>
              <a:lnSpc>
                <a:spcPct val="200000"/>
              </a:lnSpc>
              <a:buSzPct val="100000"/>
              <a:buFont typeface="Wingdings" panose="05000000000000000000" pitchFamily="2" charset="2"/>
              <a:buChar char="u"/>
            </a:pPr>
            <a:r>
              <a:rPr lang="zh-CN" altLang="en-US" dirty="0">
                <a:solidFill>
                  <a:srgbClr val="6A6E6E"/>
                </a:solidFill>
                <a:latin typeface="思源黑体 CN" panose="020B0400000000000000" charset="-122"/>
                <a:ea typeface="思源黑体 CN" panose="020B0400000000000000" charset="-122"/>
                <a:sym typeface="思源黑体 CN" panose="020B0400000000000000" charset="-122"/>
              </a:rPr>
              <a:t> 实名认证是否权威</a:t>
            </a:r>
            <a:endParaRPr lang="zh-CN" altLang="en-US" dirty="0">
              <a:solidFill>
                <a:srgbClr val="6A6E6E"/>
              </a:solidFill>
              <a:latin typeface="思源黑体 CN" panose="020B0400000000000000" charset="-122"/>
              <a:ea typeface="思源黑体 CN" panose="020B0400000000000000" charset="-122"/>
              <a:sym typeface="思源黑体 CN" panose="020B0400000000000000" charset="-122"/>
            </a:endParaRPr>
          </a:p>
          <a:p>
            <a:pPr>
              <a:lnSpc>
                <a:spcPct val="200000"/>
              </a:lnSpc>
              <a:buSzPct val="100000"/>
              <a:buFont typeface="Wingdings" panose="05000000000000000000" pitchFamily="2" charset="2"/>
              <a:buChar char="u"/>
            </a:pPr>
            <a:r>
              <a:rPr lang="zh-CN" altLang="en-US" dirty="0">
                <a:solidFill>
                  <a:srgbClr val="6A6E6E"/>
                </a:solidFill>
                <a:latin typeface="思源黑体 CN" panose="020B0400000000000000" charset="-122"/>
                <a:ea typeface="思源黑体 CN" panose="020B0400000000000000" charset="-122"/>
                <a:sym typeface="思源黑体 CN" panose="020B0400000000000000" charset="-122"/>
              </a:rPr>
              <a:t> 电子合同是否合法</a:t>
            </a:r>
            <a:endParaRPr lang="zh-CN" altLang="en-US" dirty="0">
              <a:solidFill>
                <a:srgbClr val="6A6E6E"/>
              </a:solidFill>
              <a:latin typeface="思源黑体 CN" panose="020B0400000000000000" charset="-122"/>
              <a:ea typeface="思源黑体 CN" panose="020B0400000000000000" charset="-122"/>
              <a:sym typeface="思源黑体 CN" panose="020B0400000000000000" charset="-122"/>
            </a:endParaRPr>
          </a:p>
          <a:p>
            <a:pPr>
              <a:lnSpc>
                <a:spcPct val="200000"/>
              </a:lnSpc>
              <a:buSzPct val="100000"/>
              <a:buFont typeface="Wingdings" panose="05000000000000000000" pitchFamily="2" charset="2"/>
              <a:buChar char="u"/>
            </a:pPr>
            <a:r>
              <a:rPr lang="zh-CN" altLang="en-US" dirty="0">
                <a:solidFill>
                  <a:srgbClr val="6A6E6E"/>
                </a:solidFill>
                <a:latin typeface="思源黑体 CN" panose="020B0400000000000000" charset="-122"/>
                <a:ea typeface="思源黑体 CN" panose="020B0400000000000000" charset="-122"/>
                <a:sym typeface="思源黑体 CN" panose="020B0400000000000000" charset="-122"/>
              </a:rPr>
              <a:t> 爱人资的资质是否合格</a:t>
            </a:r>
            <a:endParaRPr lang="zh-CN" altLang="en-US" dirty="0">
              <a:solidFill>
                <a:srgbClr val="6A6E6E"/>
              </a:solidFill>
              <a:latin typeface="思源黑体 CN" panose="020B0400000000000000" charset="-122"/>
              <a:ea typeface="思源黑体 CN" panose="020B0400000000000000" charset="-122"/>
              <a:sym typeface="思源黑体 CN" panose="020B0400000000000000" charset="-122"/>
            </a:endParaRPr>
          </a:p>
          <a:p>
            <a:pPr>
              <a:lnSpc>
                <a:spcPct val="200000"/>
              </a:lnSpc>
              <a:buSzPct val="100000"/>
              <a:buFont typeface="Wingdings" panose="05000000000000000000" pitchFamily="2" charset="2"/>
              <a:buChar char="u"/>
            </a:pPr>
            <a:r>
              <a:rPr lang="zh-CN" altLang="en-US" dirty="0">
                <a:solidFill>
                  <a:srgbClr val="6A6E6E"/>
                </a:solidFill>
                <a:latin typeface="思源黑体 CN" panose="020B0400000000000000" charset="-122"/>
                <a:ea typeface="思源黑体 CN" panose="020B0400000000000000" charset="-122"/>
                <a:sym typeface="思源黑体 CN" panose="020B0400000000000000" charset="-122"/>
              </a:rPr>
              <a:t> 公司信息是否安全</a:t>
            </a:r>
            <a:endParaRPr lang="zh-CN" altLang="en-US" dirty="0">
              <a:solidFill>
                <a:srgbClr val="6A6E6E"/>
              </a:solidFill>
              <a:latin typeface="思源黑体 CN" panose="020B0400000000000000" charset="-122"/>
              <a:ea typeface="思源黑体 CN" panose="020B0400000000000000" charset="-122"/>
              <a:sym typeface="思源黑体 CN" panose="020B0400000000000000" charset="-122"/>
            </a:endParaRPr>
          </a:p>
          <a:p>
            <a:pPr>
              <a:lnSpc>
                <a:spcPct val="200000"/>
              </a:lnSpc>
              <a:buSzPct val="100000"/>
              <a:buFont typeface="Wingdings" panose="05000000000000000000" pitchFamily="2" charset="2"/>
              <a:buChar char="u"/>
            </a:pPr>
            <a:r>
              <a:rPr lang="zh-CN" altLang="en-US" dirty="0">
                <a:solidFill>
                  <a:srgbClr val="6A6E6E"/>
                </a:solidFill>
                <a:latin typeface="思源黑体 CN" panose="020B0400000000000000" charset="-122"/>
                <a:ea typeface="思源黑体 CN" panose="020B0400000000000000" charset="-122"/>
                <a:sym typeface="思源黑体 CN" panose="020B0400000000000000" charset="-122"/>
              </a:rPr>
              <a:t> 更改劳动合同签署形式，是否变革成本过高</a:t>
            </a:r>
            <a:endParaRPr lang="zh-CN" altLang="en-US" dirty="0">
              <a:solidFill>
                <a:srgbClr val="6A6E6E"/>
              </a:solidFill>
              <a:latin typeface="思源黑体 CN" panose="020B0400000000000000" charset="-122"/>
              <a:ea typeface="思源黑体 CN" panose="020B0400000000000000" charset="-122"/>
              <a:sym typeface="思源黑体 CN" panose="020B0400000000000000" charset="-122"/>
            </a:endParaRPr>
          </a:p>
          <a:p>
            <a:pPr>
              <a:lnSpc>
                <a:spcPct val="200000"/>
              </a:lnSpc>
              <a:buSzPct val="100000"/>
              <a:buFont typeface="Wingdings" panose="05000000000000000000" pitchFamily="2" charset="2"/>
              <a:buChar char="u"/>
            </a:pPr>
            <a:r>
              <a:rPr lang="zh-CN" altLang="en-US" dirty="0">
                <a:solidFill>
                  <a:srgbClr val="6A6E6E"/>
                </a:solidFill>
                <a:latin typeface="思源黑体 CN" panose="020B0400000000000000" charset="-122"/>
                <a:ea typeface="思源黑体 CN" panose="020B0400000000000000" charset="-122"/>
                <a:sym typeface="思源黑体 CN" panose="020B0400000000000000" charset="-122"/>
              </a:rPr>
              <a:t> 万一发生劳动纠纷，爱人资是否承担法律责任</a:t>
            </a:r>
            <a:endParaRPr lang="zh-CN" altLang="en-US" dirty="0">
              <a:ea typeface="宋体" panose="02010600030101010101" pitchFamily="2" charset="-122"/>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blipFill rotWithShape="1">
          <a:blip r:embed="rId1"/>
          <a:stretch>
            <a:fillRect/>
          </a:stretch>
        </a:blipFill>
        <a:effectLst/>
      </p:bgPr>
    </p:bg>
    <p:spTree>
      <p:nvGrpSpPr>
        <p:cNvPr id="1" name=""/>
        <p:cNvGrpSpPr/>
        <p:nvPr/>
      </p:nvGrpSpPr>
      <p:grpSpPr/>
      <p:sp>
        <p:nvSpPr>
          <p:cNvPr id="26626" name="矩形 6"/>
          <p:cNvSpPr/>
          <p:nvPr/>
        </p:nvSpPr>
        <p:spPr>
          <a:xfrm>
            <a:off x="3619500" y="-7937"/>
            <a:ext cx="4953000" cy="719137"/>
          </a:xfrm>
          <a:prstGeom prst="rect">
            <a:avLst/>
          </a:prstGeom>
          <a:solidFill>
            <a:srgbClr val="1CAEBC"/>
          </a:solidFill>
          <a:ln w="12700">
            <a:noFill/>
          </a:ln>
        </p:spPr>
        <p:txBody>
          <a:bodyPr anchor="ctr"/>
          <a:p>
            <a:pPr algn="ctr">
              <a:lnSpc>
                <a:spcPct val="100000"/>
              </a:lnSpc>
            </a:pPr>
            <a:endParaRPr>
              <a:solidFill>
                <a:srgbClr val="FFFFFF"/>
              </a:solidFill>
              <a:latin typeface="宋体" panose="02010600030101010101" pitchFamily="2" charset="-122"/>
              <a:ea typeface="宋体" panose="02010600030101010101" pitchFamily="2" charset="-122"/>
              <a:sym typeface="宋体" panose="02010600030101010101" pitchFamily="2" charset="-122"/>
            </a:endParaRPr>
          </a:p>
        </p:txBody>
      </p:sp>
      <p:sp>
        <p:nvSpPr>
          <p:cNvPr id="26627" name="文本框 7"/>
          <p:cNvSpPr/>
          <p:nvPr/>
        </p:nvSpPr>
        <p:spPr>
          <a:xfrm>
            <a:off x="3759200" y="122238"/>
            <a:ext cx="4673600" cy="460375"/>
          </a:xfrm>
          <a:prstGeom prst="rect">
            <a:avLst/>
          </a:prstGeom>
          <a:noFill/>
          <a:ln w="9525">
            <a:noFill/>
          </a:ln>
        </p:spPr>
        <p:txBody>
          <a:bodyPr wrap="square">
            <a:spAutoFit/>
          </a:bodyPr>
          <a:p>
            <a:pPr algn="ctr">
              <a:lnSpc>
                <a:spcPct val="100000"/>
              </a:lnSpc>
            </a:pPr>
            <a:r>
              <a:rPr lang="zh-CN" altLang="en-US" sz="2400" dirty="0">
                <a:solidFill>
                  <a:schemeClr val="bg1"/>
                </a:solidFill>
                <a:latin typeface="思源黑体 CN" panose="020B0400000000000000" charset="-122"/>
                <a:ea typeface="思源黑体 CN" panose="020B0400000000000000" charset="-122"/>
                <a:sym typeface="思源黑体 CN" panose="020B0400000000000000" charset="-122"/>
              </a:rPr>
              <a:t>员工是否能接受电子劳动合同</a:t>
            </a:r>
            <a:endParaRPr lang="zh-CN" altLang="en-US" dirty="0">
              <a:ea typeface="宋体" panose="02010600030101010101" pitchFamily="2" charset="-122"/>
            </a:endParaRPr>
          </a:p>
        </p:txBody>
      </p:sp>
      <p:sp>
        <p:nvSpPr>
          <p:cNvPr id="26628" name="Freeform 42"/>
          <p:cNvSpPr>
            <a:spLocks noEditPoints="1"/>
          </p:cNvSpPr>
          <p:nvPr/>
        </p:nvSpPr>
        <p:spPr>
          <a:xfrm>
            <a:off x="3810000" y="1490663"/>
            <a:ext cx="4241800" cy="2359025"/>
          </a:xfrm>
          <a:custGeom>
            <a:avLst/>
            <a:gdLst>
              <a:gd name="txL" fmla="*/ 0 w 3458"/>
              <a:gd name="txT" fmla="*/ 0 h 1870"/>
              <a:gd name="txR" fmla="*/ 3458 w 3458"/>
              <a:gd name="txB" fmla="*/ 1870 h 1870"/>
            </a:gdLst>
            <a:ahLst/>
            <a:cxnLst>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Lst>
            <a:rect l="txL" t="txT" r="txR" b="txB"/>
            <a:pathLst>
              <a:path w="3458" h="1870">
                <a:moveTo>
                  <a:pt x="956" y="1870"/>
                </a:moveTo>
                <a:lnTo>
                  <a:pt x="909" y="1870"/>
                </a:lnTo>
                <a:lnTo>
                  <a:pt x="909" y="1823"/>
                </a:lnTo>
                <a:lnTo>
                  <a:pt x="956" y="1823"/>
                </a:lnTo>
                <a:lnTo>
                  <a:pt x="956" y="1870"/>
                </a:lnTo>
                <a:close/>
                <a:moveTo>
                  <a:pt x="3230" y="1794"/>
                </a:moveTo>
                <a:lnTo>
                  <a:pt x="3181" y="1794"/>
                </a:lnTo>
                <a:lnTo>
                  <a:pt x="3181" y="1747"/>
                </a:lnTo>
                <a:lnTo>
                  <a:pt x="3230" y="1747"/>
                </a:lnTo>
                <a:lnTo>
                  <a:pt x="3230" y="1794"/>
                </a:lnTo>
                <a:close/>
                <a:moveTo>
                  <a:pt x="956" y="1794"/>
                </a:moveTo>
                <a:lnTo>
                  <a:pt x="909" y="1794"/>
                </a:lnTo>
                <a:lnTo>
                  <a:pt x="909" y="1747"/>
                </a:lnTo>
                <a:lnTo>
                  <a:pt x="956" y="1747"/>
                </a:lnTo>
                <a:lnTo>
                  <a:pt x="956" y="1794"/>
                </a:lnTo>
                <a:close/>
                <a:moveTo>
                  <a:pt x="3306" y="1719"/>
                </a:moveTo>
                <a:lnTo>
                  <a:pt x="3257" y="1719"/>
                </a:lnTo>
                <a:lnTo>
                  <a:pt x="3257" y="1671"/>
                </a:lnTo>
                <a:lnTo>
                  <a:pt x="3306" y="1671"/>
                </a:lnTo>
                <a:lnTo>
                  <a:pt x="3306" y="1719"/>
                </a:lnTo>
                <a:close/>
                <a:moveTo>
                  <a:pt x="3003" y="1719"/>
                </a:moveTo>
                <a:lnTo>
                  <a:pt x="2954" y="1719"/>
                </a:lnTo>
                <a:lnTo>
                  <a:pt x="2954" y="1671"/>
                </a:lnTo>
                <a:lnTo>
                  <a:pt x="3003" y="1671"/>
                </a:lnTo>
                <a:lnTo>
                  <a:pt x="3003" y="1719"/>
                </a:lnTo>
                <a:close/>
                <a:moveTo>
                  <a:pt x="1032" y="1719"/>
                </a:moveTo>
                <a:lnTo>
                  <a:pt x="985" y="1719"/>
                </a:lnTo>
                <a:lnTo>
                  <a:pt x="985" y="1671"/>
                </a:lnTo>
                <a:lnTo>
                  <a:pt x="1032" y="1671"/>
                </a:lnTo>
                <a:lnTo>
                  <a:pt x="1032" y="1719"/>
                </a:lnTo>
                <a:close/>
                <a:moveTo>
                  <a:pt x="956" y="1719"/>
                </a:moveTo>
                <a:lnTo>
                  <a:pt x="909" y="1719"/>
                </a:lnTo>
                <a:lnTo>
                  <a:pt x="909" y="1671"/>
                </a:lnTo>
                <a:lnTo>
                  <a:pt x="956" y="1671"/>
                </a:lnTo>
                <a:lnTo>
                  <a:pt x="956" y="1719"/>
                </a:lnTo>
                <a:close/>
                <a:moveTo>
                  <a:pt x="3382" y="1643"/>
                </a:moveTo>
                <a:lnTo>
                  <a:pt x="3332" y="1643"/>
                </a:lnTo>
                <a:lnTo>
                  <a:pt x="3332" y="1596"/>
                </a:lnTo>
                <a:lnTo>
                  <a:pt x="3382" y="1596"/>
                </a:lnTo>
                <a:lnTo>
                  <a:pt x="3382" y="1643"/>
                </a:lnTo>
                <a:close/>
                <a:moveTo>
                  <a:pt x="3306" y="1643"/>
                </a:moveTo>
                <a:lnTo>
                  <a:pt x="3257" y="1643"/>
                </a:lnTo>
                <a:lnTo>
                  <a:pt x="3257" y="1596"/>
                </a:lnTo>
                <a:lnTo>
                  <a:pt x="3306" y="1596"/>
                </a:lnTo>
                <a:lnTo>
                  <a:pt x="3306" y="1643"/>
                </a:lnTo>
                <a:close/>
                <a:moveTo>
                  <a:pt x="3079" y="1643"/>
                </a:moveTo>
                <a:lnTo>
                  <a:pt x="3029" y="1643"/>
                </a:lnTo>
                <a:lnTo>
                  <a:pt x="3029" y="1596"/>
                </a:lnTo>
                <a:lnTo>
                  <a:pt x="3079" y="1596"/>
                </a:lnTo>
                <a:lnTo>
                  <a:pt x="3079" y="1643"/>
                </a:lnTo>
                <a:close/>
                <a:moveTo>
                  <a:pt x="3003" y="1643"/>
                </a:moveTo>
                <a:lnTo>
                  <a:pt x="2954" y="1643"/>
                </a:lnTo>
                <a:lnTo>
                  <a:pt x="2954" y="1596"/>
                </a:lnTo>
                <a:lnTo>
                  <a:pt x="3003" y="1596"/>
                </a:lnTo>
                <a:lnTo>
                  <a:pt x="3003" y="1643"/>
                </a:lnTo>
                <a:close/>
                <a:moveTo>
                  <a:pt x="2928" y="1643"/>
                </a:moveTo>
                <a:lnTo>
                  <a:pt x="2878" y="1643"/>
                </a:lnTo>
                <a:lnTo>
                  <a:pt x="2878" y="1596"/>
                </a:lnTo>
                <a:lnTo>
                  <a:pt x="2928" y="1596"/>
                </a:lnTo>
                <a:lnTo>
                  <a:pt x="2928" y="1643"/>
                </a:lnTo>
                <a:close/>
                <a:moveTo>
                  <a:pt x="2776" y="1643"/>
                </a:moveTo>
                <a:lnTo>
                  <a:pt x="2726" y="1643"/>
                </a:lnTo>
                <a:lnTo>
                  <a:pt x="2726" y="1596"/>
                </a:lnTo>
                <a:lnTo>
                  <a:pt x="2776" y="1596"/>
                </a:lnTo>
                <a:lnTo>
                  <a:pt x="2776" y="1643"/>
                </a:lnTo>
                <a:close/>
                <a:moveTo>
                  <a:pt x="1032" y="1643"/>
                </a:moveTo>
                <a:lnTo>
                  <a:pt x="985" y="1643"/>
                </a:lnTo>
                <a:lnTo>
                  <a:pt x="985" y="1596"/>
                </a:lnTo>
                <a:lnTo>
                  <a:pt x="1032" y="1596"/>
                </a:lnTo>
                <a:lnTo>
                  <a:pt x="1032" y="1643"/>
                </a:lnTo>
                <a:close/>
                <a:moveTo>
                  <a:pt x="956" y="1643"/>
                </a:moveTo>
                <a:lnTo>
                  <a:pt x="909" y="1643"/>
                </a:lnTo>
                <a:lnTo>
                  <a:pt x="909" y="1596"/>
                </a:lnTo>
                <a:lnTo>
                  <a:pt x="956" y="1596"/>
                </a:lnTo>
                <a:lnTo>
                  <a:pt x="956" y="1643"/>
                </a:lnTo>
                <a:close/>
                <a:moveTo>
                  <a:pt x="3079" y="1567"/>
                </a:moveTo>
                <a:lnTo>
                  <a:pt x="3029" y="1567"/>
                </a:lnTo>
                <a:lnTo>
                  <a:pt x="3029" y="1517"/>
                </a:lnTo>
                <a:lnTo>
                  <a:pt x="3079" y="1517"/>
                </a:lnTo>
                <a:lnTo>
                  <a:pt x="3079" y="1567"/>
                </a:lnTo>
                <a:close/>
                <a:moveTo>
                  <a:pt x="3003" y="1567"/>
                </a:moveTo>
                <a:lnTo>
                  <a:pt x="2954" y="1567"/>
                </a:lnTo>
                <a:lnTo>
                  <a:pt x="2954" y="1517"/>
                </a:lnTo>
                <a:lnTo>
                  <a:pt x="3003" y="1517"/>
                </a:lnTo>
                <a:lnTo>
                  <a:pt x="3003" y="1567"/>
                </a:lnTo>
                <a:close/>
                <a:moveTo>
                  <a:pt x="2928" y="1567"/>
                </a:moveTo>
                <a:lnTo>
                  <a:pt x="2878" y="1567"/>
                </a:lnTo>
                <a:lnTo>
                  <a:pt x="2878" y="1517"/>
                </a:lnTo>
                <a:lnTo>
                  <a:pt x="2928" y="1517"/>
                </a:lnTo>
                <a:lnTo>
                  <a:pt x="2928" y="1567"/>
                </a:lnTo>
                <a:close/>
                <a:moveTo>
                  <a:pt x="2852" y="1567"/>
                </a:moveTo>
                <a:lnTo>
                  <a:pt x="2802" y="1567"/>
                </a:lnTo>
                <a:lnTo>
                  <a:pt x="2802" y="1517"/>
                </a:lnTo>
                <a:lnTo>
                  <a:pt x="2852" y="1517"/>
                </a:lnTo>
                <a:lnTo>
                  <a:pt x="2852" y="1567"/>
                </a:lnTo>
                <a:close/>
                <a:moveTo>
                  <a:pt x="2776" y="1567"/>
                </a:moveTo>
                <a:lnTo>
                  <a:pt x="2726" y="1567"/>
                </a:lnTo>
                <a:lnTo>
                  <a:pt x="2726" y="1517"/>
                </a:lnTo>
                <a:lnTo>
                  <a:pt x="2776" y="1517"/>
                </a:lnTo>
                <a:lnTo>
                  <a:pt x="2776" y="1567"/>
                </a:lnTo>
                <a:close/>
                <a:moveTo>
                  <a:pt x="1865" y="1567"/>
                </a:moveTo>
                <a:lnTo>
                  <a:pt x="1818" y="1567"/>
                </a:lnTo>
                <a:lnTo>
                  <a:pt x="1818" y="1517"/>
                </a:lnTo>
                <a:lnTo>
                  <a:pt x="1865" y="1517"/>
                </a:lnTo>
                <a:lnTo>
                  <a:pt x="1865" y="1567"/>
                </a:lnTo>
                <a:close/>
                <a:moveTo>
                  <a:pt x="1789" y="1567"/>
                </a:moveTo>
                <a:lnTo>
                  <a:pt x="1742" y="1567"/>
                </a:lnTo>
                <a:lnTo>
                  <a:pt x="1742" y="1517"/>
                </a:lnTo>
                <a:lnTo>
                  <a:pt x="1789" y="1517"/>
                </a:lnTo>
                <a:lnTo>
                  <a:pt x="1789" y="1567"/>
                </a:lnTo>
                <a:close/>
                <a:moveTo>
                  <a:pt x="1108" y="1567"/>
                </a:moveTo>
                <a:lnTo>
                  <a:pt x="1060" y="1567"/>
                </a:lnTo>
                <a:lnTo>
                  <a:pt x="1060" y="1517"/>
                </a:lnTo>
                <a:lnTo>
                  <a:pt x="1108" y="1517"/>
                </a:lnTo>
                <a:lnTo>
                  <a:pt x="1108" y="1567"/>
                </a:lnTo>
                <a:close/>
                <a:moveTo>
                  <a:pt x="1032" y="1567"/>
                </a:moveTo>
                <a:lnTo>
                  <a:pt x="985" y="1567"/>
                </a:lnTo>
                <a:lnTo>
                  <a:pt x="985" y="1517"/>
                </a:lnTo>
                <a:lnTo>
                  <a:pt x="1032" y="1517"/>
                </a:lnTo>
                <a:lnTo>
                  <a:pt x="1032" y="1567"/>
                </a:lnTo>
                <a:close/>
                <a:moveTo>
                  <a:pt x="956" y="1567"/>
                </a:moveTo>
                <a:lnTo>
                  <a:pt x="909" y="1567"/>
                </a:lnTo>
                <a:lnTo>
                  <a:pt x="909" y="1517"/>
                </a:lnTo>
                <a:lnTo>
                  <a:pt x="956" y="1517"/>
                </a:lnTo>
                <a:lnTo>
                  <a:pt x="956" y="1567"/>
                </a:lnTo>
                <a:close/>
                <a:moveTo>
                  <a:pt x="3079" y="1491"/>
                </a:moveTo>
                <a:lnTo>
                  <a:pt x="3029" y="1491"/>
                </a:lnTo>
                <a:lnTo>
                  <a:pt x="3029" y="1442"/>
                </a:lnTo>
                <a:lnTo>
                  <a:pt x="3079" y="1442"/>
                </a:lnTo>
                <a:lnTo>
                  <a:pt x="3079" y="1491"/>
                </a:lnTo>
                <a:close/>
                <a:moveTo>
                  <a:pt x="3003" y="1491"/>
                </a:moveTo>
                <a:lnTo>
                  <a:pt x="2954" y="1491"/>
                </a:lnTo>
                <a:lnTo>
                  <a:pt x="2954" y="1442"/>
                </a:lnTo>
                <a:lnTo>
                  <a:pt x="3003" y="1442"/>
                </a:lnTo>
                <a:lnTo>
                  <a:pt x="3003" y="1491"/>
                </a:lnTo>
                <a:close/>
                <a:moveTo>
                  <a:pt x="2928" y="1491"/>
                </a:moveTo>
                <a:lnTo>
                  <a:pt x="2878" y="1491"/>
                </a:lnTo>
                <a:lnTo>
                  <a:pt x="2878" y="1442"/>
                </a:lnTo>
                <a:lnTo>
                  <a:pt x="2928" y="1442"/>
                </a:lnTo>
                <a:lnTo>
                  <a:pt x="2928" y="1491"/>
                </a:lnTo>
                <a:close/>
                <a:moveTo>
                  <a:pt x="2852" y="1491"/>
                </a:moveTo>
                <a:lnTo>
                  <a:pt x="2802" y="1491"/>
                </a:lnTo>
                <a:lnTo>
                  <a:pt x="2802" y="1442"/>
                </a:lnTo>
                <a:lnTo>
                  <a:pt x="2852" y="1442"/>
                </a:lnTo>
                <a:lnTo>
                  <a:pt x="2852" y="1491"/>
                </a:lnTo>
                <a:close/>
                <a:moveTo>
                  <a:pt x="2776" y="1491"/>
                </a:moveTo>
                <a:lnTo>
                  <a:pt x="2726" y="1491"/>
                </a:lnTo>
                <a:lnTo>
                  <a:pt x="2726" y="1442"/>
                </a:lnTo>
                <a:lnTo>
                  <a:pt x="2776" y="1442"/>
                </a:lnTo>
                <a:lnTo>
                  <a:pt x="2776" y="1491"/>
                </a:lnTo>
                <a:close/>
                <a:moveTo>
                  <a:pt x="2700" y="1491"/>
                </a:moveTo>
                <a:lnTo>
                  <a:pt x="2651" y="1491"/>
                </a:lnTo>
                <a:lnTo>
                  <a:pt x="2651" y="1442"/>
                </a:lnTo>
                <a:lnTo>
                  <a:pt x="2700" y="1442"/>
                </a:lnTo>
                <a:lnTo>
                  <a:pt x="2700" y="1491"/>
                </a:lnTo>
                <a:close/>
                <a:moveTo>
                  <a:pt x="2092" y="1491"/>
                </a:moveTo>
                <a:lnTo>
                  <a:pt x="2045" y="1491"/>
                </a:lnTo>
                <a:lnTo>
                  <a:pt x="2045" y="1442"/>
                </a:lnTo>
                <a:lnTo>
                  <a:pt x="2092" y="1442"/>
                </a:lnTo>
                <a:lnTo>
                  <a:pt x="2092" y="1491"/>
                </a:lnTo>
                <a:close/>
                <a:moveTo>
                  <a:pt x="1941" y="1491"/>
                </a:moveTo>
                <a:lnTo>
                  <a:pt x="1893" y="1491"/>
                </a:lnTo>
                <a:lnTo>
                  <a:pt x="1893" y="1442"/>
                </a:lnTo>
                <a:lnTo>
                  <a:pt x="1941" y="1442"/>
                </a:lnTo>
                <a:lnTo>
                  <a:pt x="1941" y="1491"/>
                </a:lnTo>
                <a:close/>
                <a:moveTo>
                  <a:pt x="1865" y="1491"/>
                </a:moveTo>
                <a:lnTo>
                  <a:pt x="1818" y="1491"/>
                </a:lnTo>
                <a:lnTo>
                  <a:pt x="1818" y="1442"/>
                </a:lnTo>
                <a:lnTo>
                  <a:pt x="1865" y="1442"/>
                </a:lnTo>
                <a:lnTo>
                  <a:pt x="1865" y="1491"/>
                </a:lnTo>
                <a:close/>
                <a:moveTo>
                  <a:pt x="1789" y="1491"/>
                </a:moveTo>
                <a:lnTo>
                  <a:pt x="1742" y="1491"/>
                </a:lnTo>
                <a:lnTo>
                  <a:pt x="1742" y="1442"/>
                </a:lnTo>
                <a:lnTo>
                  <a:pt x="1789" y="1442"/>
                </a:lnTo>
                <a:lnTo>
                  <a:pt x="1789" y="1491"/>
                </a:lnTo>
                <a:close/>
                <a:moveTo>
                  <a:pt x="1184" y="1491"/>
                </a:moveTo>
                <a:lnTo>
                  <a:pt x="1136" y="1491"/>
                </a:lnTo>
                <a:lnTo>
                  <a:pt x="1136" y="1442"/>
                </a:lnTo>
                <a:lnTo>
                  <a:pt x="1184" y="1442"/>
                </a:lnTo>
                <a:lnTo>
                  <a:pt x="1184" y="1491"/>
                </a:lnTo>
                <a:close/>
                <a:moveTo>
                  <a:pt x="1108" y="1491"/>
                </a:moveTo>
                <a:lnTo>
                  <a:pt x="1060" y="1491"/>
                </a:lnTo>
                <a:lnTo>
                  <a:pt x="1060" y="1442"/>
                </a:lnTo>
                <a:lnTo>
                  <a:pt x="1108" y="1442"/>
                </a:lnTo>
                <a:lnTo>
                  <a:pt x="1108" y="1491"/>
                </a:lnTo>
                <a:close/>
                <a:moveTo>
                  <a:pt x="1032" y="1491"/>
                </a:moveTo>
                <a:lnTo>
                  <a:pt x="985" y="1491"/>
                </a:lnTo>
                <a:lnTo>
                  <a:pt x="985" y="1442"/>
                </a:lnTo>
                <a:lnTo>
                  <a:pt x="1032" y="1442"/>
                </a:lnTo>
                <a:lnTo>
                  <a:pt x="1032" y="1491"/>
                </a:lnTo>
                <a:close/>
                <a:moveTo>
                  <a:pt x="956" y="1491"/>
                </a:moveTo>
                <a:lnTo>
                  <a:pt x="909" y="1491"/>
                </a:lnTo>
                <a:lnTo>
                  <a:pt x="909" y="1442"/>
                </a:lnTo>
                <a:lnTo>
                  <a:pt x="956" y="1442"/>
                </a:lnTo>
                <a:lnTo>
                  <a:pt x="956" y="1491"/>
                </a:lnTo>
                <a:close/>
                <a:moveTo>
                  <a:pt x="3003" y="1413"/>
                </a:moveTo>
                <a:lnTo>
                  <a:pt x="2954" y="1413"/>
                </a:lnTo>
                <a:lnTo>
                  <a:pt x="2954" y="1366"/>
                </a:lnTo>
                <a:lnTo>
                  <a:pt x="3003" y="1366"/>
                </a:lnTo>
                <a:lnTo>
                  <a:pt x="3003" y="1413"/>
                </a:lnTo>
                <a:close/>
                <a:moveTo>
                  <a:pt x="2928" y="1413"/>
                </a:moveTo>
                <a:lnTo>
                  <a:pt x="2878" y="1413"/>
                </a:lnTo>
                <a:lnTo>
                  <a:pt x="2878" y="1366"/>
                </a:lnTo>
                <a:lnTo>
                  <a:pt x="2928" y="1366"/>
                </a:lnTo>
                <a:lnTo>
                  <a:pt x="2928" y="1413"/>
                </a:lnTo>
                <a:close/>
                <a:moveTo>
                  <a:pt x="2852" y="1413"/>
                </a:moveTo>
                <a:lnTo>
                  <a:pt x="2802" y="1413"/>
                </a:lnTo>
                <a:lnTo>
                  <a:pt x="2802" y="1366"/>
                </a:lnTo>
                <a:lnTo>
                  <a:pt x="2852" y="1366"/>
                </a:lnTo>
                <a:lnTo>
                  <a:pt x="2852" y="1413"/>
                </a:lnTo>
                <a:close/>
                <a:moveTo>
                  <a:pt x="2092" y="1413"/>
                </a:moveTo>
                <a:lnTo>
                  <a:pt x="2045" y="1413"/>
                </a:lnTo>
                <a:lnTo>
                  <a:pt x="2045" y="1366"/>
                </a:lnTo>
                <a:lnTo>
                  <a:pt x="2092" y="1366"/>
                </a:lnTo>
                <a:lnTo>
                  <a:pt x="2092" y="1413"/>
                </a:lnTo>
                <a:close/>
                <a:moveTo>
                  <a:pt x="2016" y="1413"/>
                </a:moveTo>
                <a:lnTo>
                  <a:pt x="1969" y="1413"/>
                </a:lnTo>
                <a:lnTo>
                  <a:pt x="1969" y="1366"/>
                </a:lnTo>
                <a:lnTo>
                  <a:pt x="2016" y="1366"/>
                </a:lnTo>
                <a:lnTo>
                  <a:pt x="2016" y="1413"/>
                </a:lnTo>
                <a:close/>
                <a:moveTo>
                  <a:pt x="1941" y="1413"/>
                </a:moveTo>
                <a:lnTo>
                  <a:pt x="1893" y="1413"/>
                </a:lnTo>
                <a:lnTo>
                  <a:pt x="1893" y="1366"/>
                </a:lnTo>
                <a:lnTo>
                  <a:pt x="1941" y="1366"/>
                </a:lnTo>
                <a:lnTo>
                  <a:pt x="1941" y="1413"/>
                </a:lnTo>
                <a:close/>
                <a:moveTo>
                  <a:pt x="1865" y="1413"/>
                </a:moveTo>
                <a:lnTo>
                  <a:pt x="1818" y="1413"/>
                </a:lnTo>
                <a:lnTo>
                  <a:pt x="1818" y="1366"/>
                </a:lnTo>
                <a:lnTo>
                  <a:pt x="1865" y="1366"/>
                </a:lnTo>
                <a:lnTo>
                  <a:pt x="1865" y="1413"/>
                </a:lnTo>
                <a:close/>
                <a:moveTo>
                  <a:pt x="1789" y="1413"/>
                </a:moveTo>
                <a:lnTo>
                  <a:pt x="1742" y="1413"/>
                </a:lnTo>
                <a:lnTo>
                  <a:pt x="1742" y="1366"/>
                </a:lnTo>
                <a:lnTo>
                  <a:pt x="1789" y="1366"/>
                </a:lnTo>
                <a:lnTo>
                  <a:pt x="1789" y="1413"/>
                </a:lnTo>
                <a:close/>
                <a:moveTo>
                  <a:pt x="1259" y="1413"/>
                </a:moveTo>
                <a:lnTo>
                  <a:pt x="1212" y="1413"/>
                </a:lnTo>
                <a:lnTo>
                  <a:pt x="1212" y="1366"/>
                </a:lnTo>
                <a:lnTo>
                  <a:pt x="1259" y="1366"/>
                </a:lnTo>
                <a:lnTo>
                  <a:pt x="1259" y="1413"/>
                </a:lnTo>
                <a:close/>
                <a:moveTo>
                  <a:pt x="1184" y="1413"/>
                </a:moveTo>
                <a:lnTo>
                  <a:pt x="1136" y="1413"/>
                </a:lnTo>
                <a:lnTo>
                  <a:pt x="1136" y="1366"/>
                </a:lnTo>
                <a:lnTo>
                  <a:pt x="1184" y="1366"/>
                </a:lnTo>
                <a:lnTo>
                  <a:pt x="1184" y="1413"/>
                </a:lnTo>
                <a:close/>
                <a:moveTo>
                  <a:pt x="1108" y="1413"/>
                </a:moveTo>
                <a:lnTo>
                  <a:pt x="1060" y="1413"/>
                </a:lnTo>
                <a:lnTo>
                  <a:pt x="1060" y="1366"/>
                </a:lnTo>
                <a:lnTo>
                  <a:pt x="1108" y="1366"/>
                </a:lnTo>
                <a:lnTo>
                  <a:pt x="1108" y="1413"/>
                </a:lnTo>
                <a:close/>
                <a:moveTo>
                  <a:pt x="1032" y="1413"/>
                </a:moveTo>
                <a:lnTo>
                  <a:pt x="985" y="1413"/>
                </a:lnTo>
                <a:lnTo>
                  <a:pt x="985" y="1366"/>
                </a:lnTo>
                <a:lnTo>
                  <a:pt x="1032" y="1366"/>
                </a:lnTo>
                <a:lnTo>
                  <a:pt x="1032" y="1413"/>
                </a:lnTo>
                <a:close/>
                <a:moveTo>
                  <a:pt x="956" y="1413"/>
                </a:moveTo>
                <a:lnTo>
                  <a:pt x="909" y="1413"/>
                </a:lnTo>
                <a:lnTo>
                  <a:pt x="909" y="1366"/>
                </a:lnTo>
                <a:lnTo>
                  <a:pt x="956" y="1366"/>
                </a:lnTo>
                <a:lnTo>
                  <a:pt x="956" y="1413"/>
                </a:lnTo>
                <a:close/>
                <a:moveTo>
                  <a:pt x="3079" y="1338"/>
                </a:moveTo>
                <a:lnTo>
                  <a:pt x="3029" y="1338"/>
                </a:lnTo>
                <a:lnTo>
                  <a:pt x="3029" y="1290"/>
                </a:lnTo>
                <a:lnTo>
                  <a:pt x="3079" y="1290"/>
                </a:lnTo>
                <a:lnTo>
                  <a:pt x="3079" y="1338"/>
                </a:lnTo>
                <a:close/>
                <a:moveTo>
                  <a:pt x="3003" y="1338"/>
                </a:moveTo>
                <a:lnTo>
                  <a:pt x="2954" y="1338"/>
                </a:lnTo>
                <a:lnTo>
                  <a:pt x="2954" y="1290"/>
                </a:lnTo>
                <a:lnTo>
                  <a:pt x="3003" y="1290"/>
                </a:lnTo>
                <a:lnTo>
                  <a:pt x="3003" y="1338"/>
                </a:lnTo>
                <a:close/>
                <a:moveTo>
                  <a:pt x="2016" y="1338"/>
                </a:moveTo>
                <a:lnTo>
                  <a:pt x="1969" y="1338"/>
                </a:lnTo>
                <a:lnTo>
                  <a:pt x="1969" y="1290"/>
                </a:lnTo>
                <a:lnTo>
                  <a:pt x="2016" y="1290"/>
                </a:lnTo>
                <a:lnTo>
                  <a:pt x="2016" y="1338"/>
                </a:lnTo>
                <a:close/>
                <a:moveTo>
                  <a:pt x="1941" y="1338"/>
                </a:moveTo>
                <a:lnTo>
                  <a:pt x="1893" y="1338"/>
                </a:lnTo>
                <a:lnTo>
                  <a:pt x="1893" y="1290"/>
                </a:lnTo>
                <a:lnTo>
                  <a:pt x="1941" y="1290"/>
                </a:lnTo>
                <a:lnTo>
                  <a:pt x="1941" y="1338"/>
                </a:lnTo>
                <a:close/>
                <a:moveTo>
                  <a:pt x="1865" y="1338"/>
                </a:moveTo>
                <a:lnTo>
                  <a:pt x="1818" y="1338"/>
                </a:lnTo>
                <a:lnTo>
                  <a:pt x="1818" y="1290"/>
                </a:lnTo>
                <a:lnTo>
                  <a:pt x="1865" y="1290"/>
                </a:lnTo>
                <a:lnTo>
                  <a:pt x="1865" y="1338"/>
                </a:lnTo>
                <a:close/>
                <a:moveTo>
                  <a:pt x="1789" y="1338"/>
                </a:moveTo>
                <a:lnTo>
                  <a:pt x="1742" y="1338"/>
                </a:lnTo>
                <a:lnTo>
                  <a:pt x="1742" y="1290"/>
                </a:lnTo>
                <a:lnTo>
                  <a:pt x="1789" y="1290"/>
                </a:lnTo>
                <a:lnTo>
                  <a:pt x="1789" y="1338"/>
                </a:lnTo>
                <a:close/>
                <a:moveTo>
                  <a:pt x="1259" y="1338"/>
                </a:moveTo>
                <a:lnTo>
                  <a:pt x="1212" y="1338"/>
                </a:lnTo>
                <a:lnTo>
                  <a:pt x="1212" y="1290"/>
                </a:lnTo>
                <a:lnTo>
                  <a:pt x="1259" y="1290"/>
                </a:lnTo>
                <a:lnTo>
                  <a:pt x="1259" y="1338"/>
                </a:lnTo>
                <a:close/>
                <a:moveTo>
                  <a:pt x="1184" y="1338"/>
                </a:moveTo>
                <a:lnTo>
                  <a:pt x="1136" y="1338"/>
                </a:lnTo>
                <a:lnTo>
                  <a:pt x="1136" y="1290"/>
                </a:lnTo>
                <a:lnTo>
                  <a:pt x="1184" y="1290"/>
                </a:lnTo>
                <a:lnTo>
                  <a:pt x="1184" y="1338"/>
                </a:lnTo>
                <a:close/>
                <a:moveTo>
                  <a:pt x="1108" y="1338"/>
                </a:moveTo>
                <a:lnTo>
                  <a:pt x="1060" y="1338"/>
                </a:lnTo>
                <a:lnTo>
                  <a:pt x="1060" y="1290"/>
                </a:lnTo>
                <a:lnTo>
                  <a:pt x="1108" y="1290"/>
                </a:lnTo>
                <a:lnTo>
                  <a:pt x="1108" y="1338"/>
                </a:lnTo>
                <a:close/>
                <a:moveTo>
                  <a:pt x="1032" y="1338"/>
                </a:moveTo>
                <a:lnTo>
                  <a:pt x="985" y="1338"/>
                </a:lnTo>
                <a:lnTo>
                  <a:pt x="985" y="1290"/>
                </a:lnTo>
                <a:lnTo>
                  <a:pt x="1032" y="1290"/>
                </a:lnTo>
                <a:lnTo>
                  <a:pt x="1032" y="1338"/>
                </a:lnTo>
                <a:close/>
                <a:moveTo>
                  <a:pt x="956" y="1338"/>
                </a:moveTo>
                <a:lnTo>
                  <a:pt x="909" y="1338"/>
                </a:lnTo>
                <a:lnTo>
                  <a:pt x="909" y="1290"/>
                </a:lnTo>
                <a:lnTo>
                  <a:pt x="956" y="1290"/>
                </a:lnTo>
                <a:lnTo>
                  <a:pt x="956" y="1338"/>
                </a:lnTo>
                <a:close/>
                <a:moveTo>
                  <a:pt x="881" y="1338"/>
                </a:moveTo>
                <a:lnTo>
                  <a:pt x="833" y="1338"/>
                </a:lnTo>
                <a:lnTo>
                  <a:pt x="833" y="1290"/>
                </a:lnTo>
                <a:lnTo>
                  <a:pt x="881" y="1290"/>
                </a:lnTo>
                <a:lnTo>
                  <a:pt x="881" y="1338"/>
                </a:lnTo>
                <a:close/>
                <a:moveTo>
                  <a:pt x="3003" y="1262"/>
                </a:moveTo>
                <a:lnTo>
                  <a:pt x="2954" y="1262"/>
                </a:lnTo>
                <a:lnTo>
                  <a:pt x="2954" y="1215"/>
                </a:lnTo>
                <a:lnTo>
                  <a:pt x="3003" y="1215"/>
                </a:lnTo>
                <a:lnTo>
                  <a:pt x="3003" y="1262"/>
                </a:lnTo>
                <a:close/>
                <a:moveTo>
                  <a:pt x="2928" y="1262"/>
                </a:moveTo>
                <a:lnTo>
                  <a:pt x="2878" y="1262"/>
                </a:lnTo>
                <a:lnTo>
                  <a:pt x="2878" y="1215"/>
                </a:lnTo>
                <a:lnTo>
                  <a:pt x="2928" y="1215"/>
                </a:lnTo>
                <a:lnTo>
                  <a:pt x="2928" y="1262"/>
                </a:lnTo>
                <a:close/>
                <a:moveTo>
                  <a:pt x="2776" y="1262"/>
                </a:moveTo>
                <a:lnTo>
                  <a:pt x="2726" y="1262"/>
                </a:lnTo>
                <a:lnTo>
                  <a:pt x="2726" y="1215"/>
                </a:lnTo>
                <a:lnTo>
                  <a:pt x="2776" y="1215"/>
                </a:lnTo>
                <a:lnTo>
                  <a:pt x="2776" y="1262"/>
                </a:lnTo>
                <a:close/>
                <a:moveTo>
                  <a:pt x="2700" y="1262"/>
                </a:moveTo>
                <a:lnTo>
                  <a:pt x="2651" y="1262"/>
                </a:lnTo>
                <a:lnTo>
                  <a:pt x="2651" y="1215"/>
                </a:lnTo>
                <a:lnTo>
                  <a:pt x="2700" y="1215"/>
                </a:lnTo>
                <a:lnTo>
                  <a:pt x="2700" y="1262"/>
                </a:lnTo>
                <a:close/>
                <a:moveTo>
                  <a:pt x="2622" y="1262"/>
                </a:moveTo>
                <a:lnTo>
                  <a:pt x="2575" y="1262"/>
                </a:lnTo>
                <a:lnTo>
                  <a:pt x="2575" y="1215"/>
                </a:lnTo>
                <a:lnTo>
                  <a:pt x="2622" y="1215"/>
                </a:lnTo>
                <a:lnTo>
                  <a:pt x="2622" y="1262"/>
                </a:lnTo>
                <a:close/>
                <a:moveTo>
                  <a:pt x="2016" y="1262"/>
                </a:moveTo>
                <a:lnTo>
                  <a:pt x="1969" y="1262"/>
                </a:lnTo>
                <a:lnTo>
                  <a:pt x="1969" y="1215"/>
                </a:lnTo>
                <a:lnTo>
                  <a:pt x="2016" y="1215"/>
                </a:lnTo>
                <a:lnTo>
                  <a:pt x="2016" y="1262"/>
                </a:lnTo>
                <a:close/>
                <a:moveTo>
                  <a:pt x="1941" y="1262"/>
                </a:moveTo>
                <a:lnTo>
                  <a:pt x="1893" y="1262"/>
                </a:lnTo>
                <a:lnTo>
                  <a:pt x="1893" y="1215"/>
                </a:lnTo>
                <a:lnTo>
                  <a:pt x="1941" y="1215"/>
                </a:lnTo>
                <a:lnTo>
                  <a:pt x="1941" y="1262"/>
                </a:lnTo>
                <a:close/>
                <a:moveTo>
                  <a:pt x="1865" y="1262"/>
                </a:moveTo>
                <a:lnTo>
                  <a:pt x="1818" y="1262"/>
                </a:lnTo>
                <a:lnTo>
                  <a:pt x="1818" y="1215"/>
                </a:lnTo>
                <a:lnTo>
                  <a:pt x="1865" y="1215"/>
                </a:lnTo>
                <a:lnTo>
                  <a:pt x="1865" y="1262"/>
                </a:lnTo>
                <a:close/>
                <a:moveTo>
                  <a:pt x="1789" y="1262"/>
                </a:moveTo>
                <a:lnTo>
                  <a:pt x="1742" y="1262"/>
                </a:lnTo>
                <a:lnTo>
                  <a:pt x="1742" y="1215"/>
                </a:lnTo>
                <a:lnTo>
                  <a:pt x="1789" y="1215"/>
                </a:lnTo>
                <a:lnTo>
                  <a:pt x="1789" y="1262"/>
                </a:lnTo>
                <a:close/>
                <a:moveTo>
                  <a:pt x="1259" y="1262"/>
                </a:moveTo>
                <a:lnTo>
                  <a:pt x="1212" y="1262"/>
                </a:lnTo>
                <a:lnTo>
                  <a:pt x="1212" y="1215"/>
                </a:lnTo>
                <a:lnTo>
                  <a:pt x="1259" y="1215"/>
                </a:lnTo>
                <a:lnTo>
                  <a:pt x="1259" y="1262"/>
                </a:lnTo>
                <a:close/>
                <a:moveTo>
                  <a:pt x="1184" y="1262"/>
                </a:moveTo>
                <a:lnTo>
                  <a:pt x="1136" y="1262"/>
                </a:lnTo>
                <a:lnTo>
                  <a:pt x="1136" y="1215"/>
                </a:lnTo>
                <a:lnTo>
                  <a:pt x="1184" y="1215"/>
                </a:lnTo>
                <a:lnTo>
                  <a:pt x="1184" y="1262"/>
                </a:lnTo>
                <a:close/>
                <a:moveTo>
                  <a:pt x="1108" y="1262"/>
                </a:moveTo>
                <a:lnTo>
                  <a:pt x="1060" y="1262"/>
                </a:lnTo>
                <a:lnTo>
                  <a:pt x="1060" y="1215"/>
                </a:lnTo>
                <a:lnTo>
                  <a:pt x="1108" y="1215"/>
                </a:lnTo>
                <a:lnTo>
                  <a:pt x="1108" y="1262"/>
                </a:lnTo>
                <a:close/>
                <a:moveTo>
                  <a:pt x="1032" y="1262"/>
                </a:moveTo>
                <a:lnTo>
                  <a:pt x="985" y="1262"/>
                </a:lnTo>
                <a:lnTo>
                  <a:pt x="985" y="1215"/>
                </a:lnTo>
                <a:lnTo>
                  <a:pt x="1032" y="1215"/>
                </a:lnTo>
                <a:lnTo>
                  <a:pt x="1032" y="1262"/>
                </a:lnTo>
                <a:close/>
                <a:moveTo>
                  <a:pt x="956" y="1262"/>
                </a:moveTo>
                <a:lnTo>
                  <a:pt x="909" y="1262"/>
                </a:lnTo>
                <a:lnTo>
                  <a:pt x="909" y="1215"/>
                </a:lnTo>
                <a:lnTo>
                  <a:pt x="956" y="1215"/>
                </a:lnTo>
                <a:lnTo>
                  <a:pt x="956" y="1262"/>
                </a:lnTo>
                <a:close/>
                <a:moveTo>
                  <a:pt x="881" y="1262"/>
                </a:moveTo>
                <a:lnTo>
                  <a:pt x="833" y="1262"/>
                </a:lnTo>
                <a:lnTo>
                  <a:pt x="833" y="1215"/>
                </a:lnTo>
                <a:lnTo>
                  <a:pt x="881" y="1215"/>
                </a:lnTo>
                <a:lnTo>
                  <a:pt x="881" y="1262"/>
                </a:lnTo>
                <a:close/>
                <a:moveTo>
                  <a:pt x="2700" y="1186"/>
                </a:moveTo>
                <a:lnTo>
                  <a:pt x="2651" y="1186"/>
                </a:lnTo>
                <a:lnTo>
                  <a:pt x="2651" y="1139"/>
                </a:lnTo>
                <a:lnTo>
                  <a:pt x="2700" y="1139"/>
                </a:lnTo>
                <a:lnTo>
                  <a:pt x="2700" y="1186"/>
                </a:lnTo>
                <a:close/>
                <a:moveTo>
                  <a:pt x="2622" y="1186"/>
                </a:moveTo>
                <a:lnTo>
                  <a:pt x="2575" y="1186"/>
                </a:lnTo>
                <a:lnTo>
                  <a:pt x="2575" y="1139"/>
                </a:lnTo>
                <a:lnTo>
                  <a:pt x="2622" y="1139"/>
                </a:lnTo>
                <a:lnTo>
                  <a:pt x="2622" y="1186"/>
                </a:lnTo>
                <a:close/>
                <a:moveTo>
                  <a:pt x="2547" y="1186"/>
                </a:moveTo>
                <a:lnTo>
                  <a:pt x="2499" y="1186"/>
                </a:lnTo>
                <a:lnTo>
                  <a:pt x="2499" y="1139"/>
                </a:lnTo>
                <a:lnTo>
                  <a:pt x="2547" y="1139"/>
                </a:lnTo>
                <a:lnTo>
                  <a:pt x="2547" y="1186"/>
                </a:lnTo>
                <a:close/>
                <a:moveTo>
                  <a:pt x="2092" y="1186"/>
                </a:moveTo>
                <a:lnTo>
                  <a:pt x="2045" y="1186"/>
                </a:lnTo>
                <a:lnTo>
                  <a:pt x="2045" y="1139"/>
                </a:lnTo>
                <a:lnTo>
                  <a:pt x="2092" y="1139"/>
                </a:lnTo>
                <a:lnTo>
                  <a:pt x="2092" y="1186"/>
                </a:lnTo>
                <a:close/>
                <a:moveTo>
                  <a:pt x="2016" y="1186"/>
                </a:moveTo>
                <a:lnTo>
                  <a:pt x="1969" y="1186"/>
                </a:lnTo>
                <a:lnTo>
                  <a:pt x="1969" y="1139"/>
                </a:lnTo>
                <a:lnTo>
                  <a:pt x="2016" y="1139"/>
                </a:lnTo>
                <a:lnTo>
                  <a:pt x="2016" y="1186"/>
                </a:lnTo>
                <a:close/>
                <a:moveTo>
                  <a:pt x="1941" y="1186"/>
                </a:moveTo>
                <a:lnTo>
                  <a:pt x="1893" y="1186"/>
                </a:lnTo>
                <a:lnTo>
                  <a:pt x="1893" y="1139"/>
                </a:lnTo>
                <a:lnTo>
                  <a:pt x="1941" y="1139"/>
                </a:lnTo>
                <a:lnTo>
                  <a:pt x="1941" y="1186"/>
                </a:lnTo>
                <a:close/>
                <a:moveTo>
                  <a:pt x="1865" y="1186"/>
                </a:moveTo>
                <a:lnTo>
                  <a:pt x="1818" y="1186"/>
                </a:lnTo>
                <a:lnTo>
                  <a:pt x="1818" y="1139"/>
                </a:lnTo>
                <a:lnTo>
                  <a:pt x="1865" y="1139"/>
                </a:lnTo>
                <a:lnTo>
                  <a:pt x="1865" y="1186"/>
                </a:lnTo>
                <a:close/>
                <a:moveTo>
                  <a:pt x="1789" y="1186"/>
                </a:moveTo>
                <a:lnTo>
                  <a:pt x="1742" y="1186"/>
                </a:lnTo>
                <a:lnTo>
                  <a:pt x="1742" y="1139"/>
                </a:lnTo>
                <a:lnTo>
                  <a:pt x="1789" y="1139"/>
                </a:lnTo>
                <a:lnTo>
                  <a:pt x="1789" y="1186"/>
                </a:lnTo>
                <a:close/>
                <a:moveTo>
                  <a:pt x="1714" y="1186"/>
                </a:moveTo>
                <a:lnTo>
                  <a:pt x="1666" y="1186"/>
                </a:lnTo>
                <a:lnTo>
                  <a:pt x="1666" y="1139"/>
                </a:lnTo>
                <a:lnTo>
                  <a:pt x="1714" y="1139"/>
                </a:lnTo>
                <a:lnTo>
                  <a:pt x="1714" y="1186"/>
                </a:lnTo>
                <a:close/>
                <a:moveTo>
                  <a:pt x="1638" y="1186"/>
                </a:moveTo>
                <a:lnTo>
                  <a:pt x="1591" y="1186"/>
                </a:lnTo>
                <a:lnTo>
                  <a:pt x="1591" y="1139"/>
                </a:lnTo>
                <a:lnTo>
                  <a:pt x="1638" y="1139"/>
                </a:lnTo>
                <a:lnTo>
                  <a:pt x="1638" y="1186"/>
                </a:lnTo>
                <a:close/>
                <a:moveTo>
                  <a:pt x="1562" y="1186"/>
                </a:moveTo>
                <a:lnTo>
                  <a:pt x="1515" y="1186"/>
                </a:lnTo>
                <a:lnTo>
                  <a:pt x="1515" y="1139"/>
                </a:lnTo>
                <a:lnTo>
                  <a:pt x="1562" y="1139"/>
                </a:lnTo>
                <a:lnTo>
                  <a:pt x="1562" y="1186"/>
                </a:lnTo>
                <a:close/>
                <a:moveTo>
                  <a:pt x="1108" y="1186"/>
                </a:moveTo>
                <a:lnTo>
                  <a:pt x="1060" y="1186"/>
                </a:lnTo>
                <a:lnTo>
                  <a:pt x="1060" y="1139"/>
                </a:lnTo>
                <a:lnTo>
                  <a:pt x="1108" y="1139"/>
                </a:lnTo>
                <a:lnTo>
                  <a:pt x="1108" y="1186"/>
                </a:lnTo>
                <a:close/>
                <a:moveTo>
                  <a:pt x="1032" y="1186"/>
                </a:moveTo>
                <a:lnTo>
                  <a:pt x="985" y="1186"/>
                </a:lnTo>
                <a:lnTo>
                  <a:pt x="985" y="1139"/>
                </a:lnTo>
                <a:lnTo>
                  <a:pt x="1032" y="1139"/>
                </a:lnTo>
                <a:lnTo>
                  <a:pt x="1032" y="1186"/>
                </a:lnTo>
                <a:close/>
                <a:moveTo>
                  <a:pt x="956" y="1186"/>
                </a:moveTo>
                <a:lnTo>
                  <a:pt x="909" y="1186"/>
                </a:lnTo>
                <a:lnTo>
                  <a:pt x="909" y="1139"/>
                </a:lnTo>
                <a:lnTo>
                  <a:pt x="956" y="1139"/>
                </a:lnTo>
                <a:lnTo>
                  <a:pt x="956" y="1186"/>
                </a:lnTo>
                <a:close/>
                <a:moveTo>
                  <a:pt x="881" y="1186"/>
                </a:moveTo>
                <a:lnTo>
                  <a:pt x="833" y="1186"/>
                </a:lnTo>
                <a:lnTo>
                  <a:pt x="833" y="1139"/>
                </a:lnTo>
                <a:lnTo>
                  <a:pt x="881" y="1139"/>
                </a:lnTo>
                <a:lnTo>
                  <a:pt x="881" y="1186"/>
                </a:lnTo>
                <a:close/>
                <a:moveTo>
                  <a:pt x="2852" y="1110"/>
                </a:moveTo>
                <a:lnTo>
                  <a:pt x="2802" y="1110"/>
                </a:lnTo>
                <a:lnTo>
                  <a:pt x="2802" y="1063"/>
                </a:lnTo>
                <a:lnTo>
                  <a:pt x="2852" y="1063"/>
                </a:lnTo>
                <a:lnTo>
                  <a:pt x="2852" y="1110"/>
                </a:lnTo>
                <a:close/>
                <a:moveTo>
                  <a:pt x="2622" y="1110"/>
                </a:moveTo>
                <a:lnTo>
                  <a:pt x="2575" y="1110"/>
                </a:lnTo>
                <a:lnTo>
                  <a:pt x="2575" y="1063"/>
                </a:lnTo>
                <a:lnTo>
                  <a:pt x="2622" y="1063"/>
                </a:lnTo>
                <a:lnTo>
                  <a:pt x="2622" y="1110"/>
                </a:lnTo>
                <a:close/>
                <a:moveTo>
                  <a:pt x="2395" y="1110"/>
                </a:moveTo>
                <a:lnTo>
                  <a:pt x="2348" y="1110"/>
                </a:lnTo>
                <a:lnTo>
                  <a:pt x="2348" y="1063"/>
                </a:lnTo>
                <a:lnTo>
                  <a:pt x="2395" y="1063"/>
                </a:lnTo>
                <a:lnTo>
                  <a:pt x="2395" y="1110"/>
                </a:lnTo>
                <a:close/>
                <a:moveTo>
                  <a:pt x="2016" y="1110"/>
                </a:moveTo>
                <a:lnTo>
                  <a:pt x="1969" y="1110"/>
                </a:lnTo>
                <a:lnTo>
                  <a:pt x="1969" y="1063"/>
                </a:lnTo>
                <a:lnTo>
                  <a:pt x="2016" y="1063"/>
                </a:lnTo>
                <a:lnTo>
                  <a:pt x="2016" y="1110"/>
                </a:lnTo>
                <a:close/>
                <a:moveTo>
                  <a:pt x="1941" y="1110"/>
                </a:moveTo>
                <a:lnTo>
                  <a:pt x="1893" y="1110"/>
                </a:lnTo>
                <a:lnTo>
                  <a:pt x="1893" y="1063"/>
                </a:lnTo>
                <a:lnTo>
                  <a:pt x="1941" y="1063"/>
                </a:lnTo>
                <a:lnTo>
                  <a:pt x="1941" y="1110"/>
                </a:lnTo>
                <a:close/>
                <a:moveTo>
                  <a:pt x="1865" y="1110"/>
                </a:moveTo>
                <a:lnTo>
                  <a:pt x="1818" y="1110"/>
                </a:lnTo>
                <a:lnTo>
                  <a:pt x="1818" y="1063"/>
                </a:lnTo>
                <a:lnTo>
                  <a:pt x="1865" y="1063"/>
                </a:lnTo>
                <a:lnTo>
                  <a:pt x="1865" y="1110"/>
                </a:lnTo>
                <a:close/>
                <a:moveTo>
                  <a:pt x="1789" y="1110"/>
                </a:moveTo>
                <a:lnTo>
                  <a:pt x="1742" y="1110"/>
                </a:lnTo>
                <a:lnTo>
                  <a:pt x="1742" y="1063"/>
                </a:lnTo>
                <a:lnTo>
                  <a:pt x="1789" y="1063"/>
                </a:lnTo>
                <a:lnTo>
                  <a:pt x="1789" y="1110"/>
                </a:lnTo>
                <a:close/>
                <a:moveTo>
                  <a:pt x="1714" y="1110"/>
                </a:moveTo>
                <a:lnTo>
                  <a:pt x="1666" y="1110"/>
                </a:lnTo>
                <a:lnTo>
                  <a:pt x="1666" y="1063"/>
                </a:lnTo>
                <a:lnTo>
                  <a:pt x="1714" y="1063"/>
                </a:lnTo>
                <a:lnTo>
                  <a:pt x="1714" y="1110"/>
                </a:lnTo>
                <a:close/>
                <a:moveTo>
                  <a:pt x="1638" y="1110"/>
                </a:moveTo>
                <a:lnTo>
                  <a:pt x="1591" y="1110"/>
                </a:lnTo>
                <a:lnTo>
                  <a:pt x="1591" y="1063"/>
                </a:lnTo>
                <a:lnTo>
                  <a:pt x="1638" y="1063"/>
                </a:lnTo>
                <a:lnTo>
                  <a:pt x="1638" y="1110"/>
                </a:lnTo>
                <a:close/>
                <a:moveTo>
                  <a:pt x="1562" y="1110"/>
                </a:moveTo>
                <a:lnTo>
                  <a:pt x="1515" y="1110"/>
                </a:lnTo>
                <a:lnTo>
                  <a:pt x="1515" y="1063"/>
                </a:lnTo>
                <a:lnTo>
                  <a:pt x="1562" y="1063"/>
                </a:lnTo>
                <a:lnTo>
                  <a:pt x="1562" y="1110"/>
                </a:lnTo>
                <a:close/>
                <a:moveTo>
                  <a:pt x="1486" y="1110"/>
                </a:moveTo>
                <a:lnTo>
                  <a:pt x="1439" y="1110"/>
                </a:lnTo>
                <a:lnTo>
                  <a:pt x="1439" y="1063"/>
                </a:lnTo>
                <a:lnTo>
                  <a:pt x="1486" y="1063"/>
                </a:lnTo>
                <a:lnTo>
                  <a:pt x="1486" y="1110"/>
                </a:lnTo>
                <a:close/>
                <a:moveTo>
                  <a:pt x="1032" y="1110"/>
                </a:moveTo>
                <a:lnTo>
                  <a:pt x="985" y="1110"/>
                </a:lnTo>
                <a:lnTo>
                  <a:pt x="985" y="1063"/>
                </a:lnTo>
                <a:lnTo>
                  <a:pt x="1032" y="1063"/>
                </a:lnTo>
                <a:lnTo>
                  <a:pt x="1032" y="1110"/>
                </a:lnTo>
                <a:close/>
                <a:moveTo>
                  <a:pt x="956" y="1110"/>
                </a:moveTo>
                <a:lnTo>
                  <a:pt x="909" y="1110"/>
                </a:lnTo>
                <a:lnTo>
                  <a:pt x="909" y="1063"/>
                </a:lnTo>
                <a:lnTo>
                  <a:pt x="956" y="1063"/>
                </a:lnTo>
                <a:lnTo>
                  <a:pt x="956" y="1110"/>
                </a:lnTo>
                <a:close/>
                <a:moveTo>
                  <a:pt x="881" y="1110"/>
                </a:moveTo>
                <a:lnTo>
                  <a:pt x="833" y="1110"/>
                </a:lnTo>
                <a:lnTo>
                  <a:pt x="833" y="1063"/>
                </a:lnTo>
                <a:lnTo>
                  <a:pt x="881" y="1063"/>
                </a:lnTo>
                <a:lnTo>
                  <a:pt x="881" y="1110"/>
                </a:lnTo>
                <a:close/>
                <a:moveTo>
                  <a:pt x="805" y="1110"/>
                </a:moveTo>
                <a:lnTo>
                  <a:pt x="758" y="1110"/>
                </a:lnTo>
                <a:lnTo>
                  <a:pt x="758" y="1063"/>
                </a:lnTo>
                <a:lnTo>
                  <a:pt x="805" y="1063"/>
                </a:lnTo>
                <a:lnTo>
                  <a:pt x="805" y="1110"/>
                </a:lnTo>
                <a:close/>
                <a:moveTo>
                  <a:pt x="2622" y="1035"/>
                </a:moveTo>
                <a:lnTo>
                  <a:pt x="2575" y="1035"/>
                </a:lnTo>
                <a:lnTo>
                  <a:pt x="2575" y="987"/>
                </a:lnTo>
                <a:lnTo>
                  <a:pt x="2622" y="987"/>
                </a:lnTo>
                <a:lnTo>
                  <a:pt x="2622" y="1035"/>
                </a:lnTo>
                <a:close/>
                <a:moveTo>
                  <a:pt x="2547" y="1035"/>
                </a:moveTo>
                <a:lnTo>
                  <a:pt x="2499" y="1035"/>
                </a:lnTo>
                <a:lnTo>
                  <a:pt x="2499" y="987"/>
                </a:lnTo>
                <a:lnTo>
                  <a:pt x="2547" y="987"/>
                </a:lnTo>
                <a:lnTo>
                  <a:pt x="2547" y="1035"/>
                </a:lnTo>
                <a:close/>
                <a:moveTo>
                  <a:pt x="2471" y="1035"/>
                </a:moveTo>
                <a:lnTo>
                  <a:pt x="2424" y="1035"/>
                </a:lnTo>
                <a:lnTo>
                  <a:pt x="2424" y="987"/>
                </a:lnTo>
                <a:lnTo>
                  <a:pt x="2471" y="987"/>
                </a:lnTo>
                <a:lnTo>
                  <a:pt x="2471" y="1035"/>
                </a:lnTo>
                <a:close/>
                <a:moveTo>
                  <a:pt x="2395" y="1035"/>
                </a:moveTo>
                <a:lnTo>
                  <a:pt x="2348" y="1035"/>
                </a:lnTo>
                <a:lnTo>
                  <a:pt x="2348" y="987"/>
                </a:lnTo>
                <a:lnTo>
                  <a:pt x="2395" y="987"/>
                </a:lnTo>
                <a:lnTo>
                  <a:pt x="2395" y="1035"/>
                </a:lnTo>
                <a:close/>
                <a:moveTo>
                  <a:pt x="2319" y="1035"/>
                </a:moveTo>
                <a:lnTo>
                  <a:pt x="2272" y="1035"/>
                </a:lnTo>
                <a:lnTo>
                  <a:pt x="2272" y="987"/>
                </a:lnTo>
                <a:lnTo>
                  <a:pt x="2319" y="987"/>
                </a:lnTo>
                <a:lnTo>
                  <a:pt x="2319" y="1035"/>
                </a:lnTo>
                <a:close/>
                <a:moveTo>
                  <a:pt x="2168" y="1035"/>
                </a:moveTo>
                <a:lnTo>
                  <a:pt x="2121" y="1035"/>
                </a:lnTo>
                <a:lnTo>
                  <a:pt x="2121" y="987"/>
                </a:lnTo>
                <a:lnTo>
                  <a:pt x="2168" y="987"/>
                </a:lnTo>
                <a:lnTo>
                  <a:pt x="2168" y="1035"/>
                </a:lnTo>
                <a:close/>
                <a:moveTo>
                  <a:pt x="2092" y="1035"/>
                </a:moveTo>
                <a:lnTo>
                  <a:pt x="2045" y="1035"/>
                </a:lnTo>
                <a:lnTo>
                  <a:pt x="2045" y="987"/>
                </a:lnTo>
                <a:lnTo>
                  <a:pt x="2092" y="987"/>
                </a:lnTo>
                <a:lnTo>
                  <a:pt x="2092" y="1035"/>
                </a:lnTo>
                <a:close/>
                <a:moveTo>
                  <a:pt x="2016" y="1035"/>
                </a:moveTo>
                <a:lnTo>
                  <a:pt x="1969" y="1035"/>
                </a:lnTo>
                <a:lnTo>
                  <a:pt x="1969" y="987"/>
                </a:lnTo>
                <a:lnTo>
                  <a:pt x="2016" y="987"/>
                </a:lnTo>
                <a:lnTo>
                  <a:pt x="2016" y="1035"/>
                </a:lnTo>
                <a:close/>
                <a:moveTo>
                  <a:pt x="1941" y="1035"/>
                </a:moveTo>
                <a:lnTo>
                  <a:pt x="1893" y="1035"/>
                </a:lnTo>
                <a:lnTo>
                  <a:pt x="1893" y="987"/>
                </a:lnTo>
                <a:lnTo>
                  <a:pt x="1941" y="987"/>
                </a:lnTo>
                <a:lnTo>
                  <a:pt x="1941" y="1035"/>
                </a:lnTo>
                <a:close/>
                <a:moveTo>
                  <a:pt x="1865" y="1035"/>
                </a:moveTo>
                <a:lnTo>
                  <a:pt x="1818" y="1035"/>
                </a:lnTo>
                <a:lnTo>
                  <a:pt x="1818" y="987"/>
                </a:lnTo>
                <a:lnTo>
                  <a:pt x="1865" y="987"/>
                </a:lnTo>
                <a:lnTo>
                  <a:pt x="1865" y="1035"/>
                </a:lnTo>
                <a:close/>
                <a:moveTo>
                  <a:pt x="1789" y="1035"/>
                </a:moveTo>
                <a:lnTo>
                  <a:pt x="1742" y="1035"/>
                </a:lnTo>
                <a:lnTo>
                  <a:pt x="1742" y="987"/>
                </a:lnTo>
                <a:lnTo>
                  <a:pt x="1789" y="987"/>
                </a:lnTo>
                <a:lnTo>
                  <a:pt x="1789" y="1035"/>
                </a:lnTo>
                <a:close/>
                <a:moveTo>
                  <a:pt x="1714" y="1035"/>
                </a:moveTo>
                <a:lnTo>
                  <a:pt x="1666" y="1035"/>
                </a:lnTo>
                <a:lnTo>
                  <a:pt x="1666" y="987"/>
                </a:lnTo>
                <a:lnTo>
                  <a:pt x="1714" y="987"/>
                </a:lnTo>
                <a:lnTo>
                  <a:pt x="1714" y="1035"/>
                </a:lnTo>
                <a:close/>
                <a:moveTo>
                  <a:pt x="1638" y="1035"/>
                </a:moveTo>
                <a:lnTo>
                  <a:pt x="1591" y="1035"/>
                </a:lnTo>
                <a:lnTo>
                  <a:pt x="1591" y="987"/>
                </a:lnTo>
                <a:lnTo>
                  <a:pt x="1638" y="987"/>
                </a:lnTo>
                <a:lnTo>
                  <a:pt x="1638" y="1035"/>
                </a:lnTo>
                <a:close/>
                <a:moveTo>
                  <a:pt x="1562" y="1035"/>
                </a:moveTo>
                <a:lnTo>
                  <a:pt x="1515" y="1035"/>
                </a:lnTo>
                <a:lnTo>
                  <a:pt x="1515" y="987"/>
                </a:lnTo>
                <a:lnTo>
                  <a:pt x="1562" y="987"/>
                </a:lnTo>
                <a:lnTo>
                  <a:pt x="1562" y="1035"/>
                </a:lnTo>
                <a:close/>
                <a:moveTo>
                  <a:pt x="1486" y="1035"/>
                </a:moveTo>
                <a:lnTo>
                  <a:pt x="1439" y="1035"/>
                </a:lnTo>
                <a:lnTo>
                  <a:pt x="1439" y="987"/>
                </a:lnTo>
                <a:lnTo>
                  <a:pt x="1486" y="987"/>
                </a:lnTo>
                <a:lnTo>
                  <a:pt x="1486" y="1035"/>
                </a:lnTo>
                <a:close/>
                <a:moveTo>
                  <a:pt x="805" y="1035"/>
                </a:moveTo>
                <a:lnTo>
                  <a:pt x="758" y="1035"/>
                </a:lnTo>
                <a:lnTo>
                  <a:pt x="758" y="987"/>
                </a:lnTo>
                <a:lnTo>
                  <a:pt x="805" y="987"/>
                </a:lnTo>
                <a:lnTo>
                  <a:pt x="805" y="1035"/>
                </a:lnTo>
                <a:close/>
                <a:moveTo>
                  <a:pt x="729" y="1035"/>
                </a:moveTo>
                <a:lnTo>
                  <a:pt x="682" y="1035"/>
                </a:lnTo>
                <a:lnTo>
                  <a:pt x="682" y="987"/>
                </a:lnTo>
                <a:lnTo>
                  <a:pt x="729" y="987"/>
                </a:lnTo>
                <a:lnTo>
                  <a:pt x="729" y="1035"/>
                </a:lnTo>
                <a:close/>
                <a:moveTo>
                  <a:pt x="653" y="1035"/>
                </a:moveTo>
                <a:lnTo>
                  <a:pt x="606" y="1035"/>
                </a:lnTo>
                <a:lnTo>
                  <a:pt x="606" y="987"/>
                </a:lnTo>
                <a:lnTo>
                  <a:pt x="653" y="987"/>
                </a:lnTo>
                <a:lnTo>
                  <a:pt x="653" y="1035"/>
                </a:lnTo>
                <a:close/>
                <a:moveTo>
                  <a:pt x="2776" y="959"/>
                </a:moveTo>
                <a:lnTo>
                  <a:pt x="2726" y="959"/>
                </a:lnTo>
                <a:lnTo>
                  <a:pt x="2726" y="912"/>
                </a:lnTo>
                <a:lnTo>
                  <a:pt x="2776" y="912"/>
                </a:lnTo>
                <a:lnTo>
                  <a:pt x="2776" y="959"/>
                </a:lnTo>
                <a:close/>
                <a:moveTo>
                  <a:pt x="2700" y="959"/>
                </a:moveTo>
                <a:lnTo>
                  <a:pt x="2651" y="959"/>
                </a:lnTo>
                <a:lnTo>
                  <a:pt x="2651" y="912"/>
                </a:lnTo>
                <a:lnTo>
                  <a:pt x="2700" y="912"/>
                </a:lnTo>
                <a:lnTo>
                  <a:pt x="2700" y="959"/>
                </a:lnTo>
                <a:close/>
                <a:moveTo>
                  <a:pt x="2622" y="959"/>
                </a:moveTo>
                <a:lnTo>
                  <a:pt x="2575" y="959"/>
                </a:lnTo>
                <a:lnTo>
                  <a:pt x="2575" y="912"/>
                </a:lnTo>
                <a:lnTo>
                  <a:pt x="2622" y="912"/>
                </a:lnTo>
                <a:lnTo>
                  <a:pt x="2622" y="959"/>
                </a:lnTo>
                <a:close/>
                <a:moveTo>
                  <a:pt x="2547" y="959"/>
                </a:moveTo>
                <a:lnTo>
                  <a:pt x="2499" y="959"/>
                </a:lnTo>
                <a:lnTo>
                  <a:pt x="2499" y="912"/>
                </a:lnTo>
                <a:lnTo>
                  <a:pt x="2547" y="912"/>
                </a:lnTo>
                <a:lnTo>
                  <a:pt x="2547" y="959"/>
                </a:lnTo>
                <a:close/>
                <a:moveTo>
                  <a:pt x="2471" y="959"/>
                </a:moveTo>
                <a:lnTo>
                  <a:pt x="2424" y="959"/>
                </a:lnTo>
                <a:lnTo>
                  <a:pt x="2424" y="912"/>
                </a:lnTo>
                <a:lnTo>
                  <a:pt x="2471" y="912"/>
                </a:lnTo>
                <a:lnTo>
                  <a:pt x="2471" y="959"/>
                </a:lnTo>
                <a:close/>
                <a:moveTo>
                  <a:pt x="2395" y="959"/>
                </a:moveTo>
                <a:lnTo>
                  <a:pt x="2348" y="959"/>
                </a:lnTo>
                <a:lnTo>
                  <a:pt x="2348" y="912"/>
                </a:lnTo>
                <a:lnTo>
                  <a:pt x="2395" y="912"/>
                </a:lnTo>
                <a:lnTo>
                  <a:pt x="2395" y="959"/>
                </a:lnTo>
                <a:close/>
                <a:moveTo>
                  <a:pt x="2319" y="959"/>
                </a:moveTo>
                <a:lnTo>
                  <a:pt x="2272" y="959"/>
                </a:lnTo>
                <a:lnTo>
                  <a:pt x="2272" y="912"/>
                </a:lnTo>
                <a:lnTo>
                  <a:pt x="2319" y="912"/>
                </a:lnTo>
                <a:lnTo>
                  <a:pt x="2319" y="959"/>
                </a:lnTo>
                <a:close/>
                <a:moveTo>
                  <a:pt x="2168" y="959"/>
                </a:moveTo>
                <a:lnTo>
                  <a:pt x="2121" y="959"/>
                </a:lnTo>
                <a:lnTo>
                  <a:pt x="2121" y="912"/>
                </a:lnTo>
                <a:lnTo>
                  <a:pt x="2168" y="912"/>
                </a:lnTo>
                <a:lnTo>
                  <a:pt x="2168" y="959"/>
                </a:lnTo>
                <a:close/>
                <a:moveTo>
                  <a:pt x="2092" y="959"/>
                </a:moveTo>
                <a:lnTo>
                  <a:pt x="2045" y="959"/>
                </a:lnTo>
                <a:lnTo>
                  <a:pt x="2045" y="912"/>
                </a:lnTo>
                <a:lnTo>
                  <a:pt x="2092" y="912"/>
                </a:lnTo>
                <a:lnTo>
                  <a:pt x="2092" y="959"/>
                </a:lnTo>
                <a:close/>
                <a:moveTo>
                  <a:pt x="2016" y="959"/>
                </a:moveTo>
                <a:lnTo>
                  <a:pt x="1969" y="959"/>
                </a:lnTo>
                <a:lnTo>
                  <a:pt x="1969" y="912"/>
                </a:lnTo>
                <a:lnTo>
                  <a:pt x="2016" y="912"/>
                </a:lnTo>
                <a:lnTo>
                  <a:pt x="2016" y="959"/>
                </a:lnTo>
                <a:close/>
                <a:moveTo>
                  <a:pt x="1941" y="959"/>
                </a:moveTo>
                <a:lnTo>
                  <a:pt x="1893" y="959"/>
                </a:lnTo>
                <a:lnTo>
                  <a:pt x="1893" y="912"/>
                </a:lnTo>
                <a:lnTo>
                  <a:pt x="1941" y="912"/>
                </a:lnTo>
                <a:lnTo>
                  <a:pt x="1941" y="959"/>
                </a:lnTo>
                <a:close/>
                <a:moveTo>
                  <a:pt x="1865" y="959"/>
                </a:moveTo>
                <a:lnTo>
                  <a:pt x="1818" y="959"/>
                </a:lnTo>
                <a:lnTo>
                  <a:pt x="1818" y="912"/>
                </a:lnTo>
                <a:lnTo>
                  <a:pt x="1865" y="912"/>
                </a:lnTo>
                <a:lnTo>
                  <a:pt x="1865" y="959"/>
                </a:lnTo>
                <a:close/>
                <a:moveTo>
                  <a:pt x="1789" y="959"/>
                </a:moveTo>
                <a:lnTo>
                  <a:pt x="1742" y="959"/>
                </a:lnTo>
                <a:lnTo>
                  <a:pt x="1742" y="912"/>
                </a:lnTo>
                <a:lnTo>
                  <a:pt x="1789" y="912"/>
                </a:lnTo>
                <a:lnTo>
                  <a:pt x="1789" y="959"/>
                </a:lnTo>
                <a:close/>
                <a:moveTo>
                  <a:pt x="1714" y="959"/>
                </a:moveTo>
                <a:lnTo>
                  <a:pt x="1666" y="959"/>
                </a:lnTo>
                <a:lnTo>
                  <a:pt x="1666" y="912"/>
                </a:lnTo>
                <a:lnTo>
                  <a:pt x="1714" y="912"/>
                </a:lnTo>
                <a:lnTo>
                  <a:pt x="1714" y="959"/>
                </a:lnTo>
                <a:close/>
                <a:moveTo>
                  <a:pt x="1638" y="959"/>
                </a:moveTo>
                <a:lnTo>
                  <a:pt x="1591" y="959"/>
                </a:lnTo>
                <a:lnTo>
                  <a:pt x="1591" y="912"/>
                </a:lnTo>
                <a:lnTo>
                  <a:pt x="1638" y="912"/>
                </a:lnTo>
                <a:lnTo>
                  <a:pt x="1638" y="959"/>
                </a:lnTo>
                <a:close/>
                <a:moveTo>
                  <a:pt x="1562" y="959"/>
                </a:moveTo>
                <a:lnTo>
                  <a:pt x="1515" y="959"/>
                </a:lnTo>
                <a:lnTo>
                  <a:pt x="1515" y="912"/>
                </a:lnTo>
                <a:lnTo>
                  <a:pt x="1562" y="912"/>
                </a:lnTo>
                <a:lnTo>
                  <a:pt x="1562" y="959"/>
                </a:lnTo>
                <a:close/>
                <a:moveTo>
                  <a:pt x="1486" y="959"/>
                </a:moveTo>
                <a:lnTo>
                  <a:pt x="1439" y="959"/>
                </a:lnTo>
                <a:lnTo>
                  <a:pt x="1439" y="912"/>
                </a:lnTo>
                <a:lnTo>
                  <a:pt x="1486" y="912"/>
                </a:lnTo>
                <a:lnTo>
                  <a:pt x="1486" y="959"/>
                </a:lnTo>
                <a:close/>
                <a:moveTo>
                  <a:pt x="881" y="959"/>
                </a:moveTo>
                <a:lnTo>
                  <a:pt x="833" y="959"/>
                </a:lnTo>
                <a:lnTo>
                  <a:pt x="833" y="912"/>
                </a:lnTo>
                <a:lnTo>
                  <a:pt x="881" y="912"/>
                </a:lnTo>
                <a:lnTo>
                  <a:pt x="881" y="959"/>
                </a:lnTo>
                <a:close/>
                <a:moveTo>
                  <a:pt x="653" y="959"/>
                </a:moveTo>
                <a:lnTo>
                  <a:pt x="606" y="959"/>
                </a:lnTo>
                <a:lnTo>
                  <a:pt x="606" y="912"/>
                </a:lnTo>
                <a:lnTo>
                  <a:pt x="653" y="912"/>
                </a:lnTo>
                <a:lnTo>
                  <a:pt x="653" y="959"/>
                </a:lnTo>
                <a:close/>
                <a:moveTo>
                  <a:pt x="578" y="959"/>
                </a:moveTo>
                <a:lnTo>
                  <a:pt x="530" y="959"/>
                </a:lnTo>
                <a:lnTo>
                  <a:pt x="530" y="912"/>
                </a:lnTo>
                <a:lnTo>
                  <a:pt x="578" y="912"/>
                </a:lnTo>
                <a:lnTo>
                  <a:pt x="578" y="959"/>
                </a:lnTo>
                <a:close/>
                <a:moveTo>
                  <a:pt x="2928" y="883"/>
                </a:moveTo>
                <a:lnTo>
                  <a:pt x="2878" y="883"/>
                </a:lnTo>
                <a:lnTo>
                  <a:pt x="2878" y="836"/>
                </a:lnTo>
                <a:lnTo>
                  <a:pt x="2928" y="836"/>
                </a:lnTo>
                <a:lnTo>
                  <a:pt x="2928" y="883"/>
                </a:lnTo>
                <a:close/>
                <a:moveTo>
                  <a:pt x="2776" y="883"/>
                </a:moveTo>
                <a:lnTo>
                  <a:pt x="2726" y="883"/>
                </a:lnTo>
                <a:lnTo>
                  <a:pt x="2726" y="836"/>
                </a:lnTo>
                <a:lnTo>
                  <a:pt x="2776" y="836"/>
                </a:lnTo>
                <a:lnTo>
                  <a:pt x="2776" y="883"/>
                </a:lnTo>
                <a:close/>
                <a:moveTo>
                  <a:pt x="2700" y="883"/>
                </a:moveTo>
                <a:lnTo>
                  <a:pt x="2651" y="883"/>
                </a:lnTo>
                <a:lnTo>
                  <a:pt x="2651" y="836"/>
                </a:lnTo>
                <a:lnTo>
                  <a:pt x="2700" y="836"/>
                </a:lnTo>
                <a:lnTo>
                  <a:pt x="2700" y="883"/>
                </a:lnTo>
                <a:close/>
                <a:moveTo>
                  <a:pt x="2622" y="883"/>
                </a:moveTo>
                <a:lnTo>
                  <a:pt x="2575" y="883"/>
                </a:lnTo>
                <a:lnTo>
                  <a:pt x="2575" y="836"/>
                </a:lnTo>
                <a:lnTo>
                  <a:pt x="2622" y="836"/>
                </a:lnTo>
                <a:lnTo>
                  <a:pt x="2622" y="883"/>
                </a:lnTo>
                <a:close/>
                <a:moveTo>
                  <a:pt x="2547" y="883"/>
                </a:moveTo>
                <a:lnTo>
                  <a:pt x="2499" y="883"/>
                </a:lnTo>
                <a:lnTo>
                  <a:pt x="2499" y="836"/>
                </a:lnTo>
                <a:lnTo>
                  <a:pt x="2547" y="836"/>
                </a:lnTo>
                <a:lnTo>
                  <a:pt x="2547" y="883"/>
                </a:lnTo>
                <a:close/>
                <a:moveTo>
                  <a:pt x="2471" y="883"/>
                </a:moveTo>
                <a:lnTo>
                  <a:pt x="2424" y="883"/>
                </a:lnTo>
                <a:lnTo>
                  <a:pt x="2424" y="836"/>
                </a:lnTo>
                <a:lnTo>
                  <a:pt x="2471" y="836"/>
                </a:lnTo>
                <a:lnTo>
                  <a:pt x="2471" y="883"/>
                </a:lnTo>
                <a:close/>
                <a:moveTo>
                  <a:pt x="2395" y="883"/>
                </a:moveTo>
                <a:lnTo>
                  <a:pt x="2348" y="883"/>
                </a:lnTo>
                <a:lnTo>
                  <a:pt x="2348" y="836"/>
                </a:lnTo>
                <a:lnTo>
                  <a:pt x="2395" y="836"/>
                </a:lnTo>
                <a:lnTo>
                  <a:pt x="2395" y="883"/>
                </a:lnTo>
                <a:close/>
                <a:moveTo>
                  <a:pt x="2319" y="883"/>
                </a:moveTo>
                <a:lnTo>
                  <a:pt x="2272" y="883"/>
                </a:lnTo>
                <a:lnTo>
                  <a:pt x="2272" y="836"/>
                </a:lnTo>
                <a:lnTo>
                  <a:pt x="2319" y="836"/>
                </a:lnTo>
                <a:lnTo>
                  <a:pt x="2319" y="883"/>
                </a:lnTo>
                <a:close/>
                <a:moveTo>
                  <a:pt x="2244" y="883"/>
                </a:moveTo>
                <a:lnTo>
                  <a:pt x="2196" y="883"/>
                </a:lnTo>
                <a:lnTo>
                  <a:pt x="2196" y="836"/>
                </a:lnTo>
                <a:lnTo>
                  <a:pt x="2244" y="836"/>
                </a:lnTo>
                <a:lnTo>
                  <a:pt x="2244" y="883"/>
                </a:lnTo>
                <a:close/>
                <a:moveTo>
                  <a:pt x="2168" y="883"/>
                </a:moveTo>
                <a:lnTo>
                  <a:pt x="2121" y="883"/>
                </a:lnTo>
                <a:lnTo>
                  <a:pt x="2121" y="836"/>
                </a:lnTo>
                <a:lnTo>
                  <a:pt x="2168" y="836"/>
                </a:lnTo>
                <a:lnTo>
                  <a:pt x="2168" y="883"/>
                </a:lnTo>
                <a:close/>
                <a:moveTo>
                  <a:pt x="2092" y="883"/>
                </a:moveTo>
                <a:lnTo>
                  <a:pt x="2045" y="883"/>
                </a:lnTo>
                <a:lnTo>
                  <a:pt x="2045" y="836"/>
                </a:lnTo>
                <a:lnTo>
                  <a:pt x="2092" y="836"/>
                </a:lnTo>
                <a:lnTo>
                  <a:pt x="2092" y="883"/>
                </a:lnTo>
                <a:close/>
                <a:moveTo>
                  <a:pt x="2016" y="883"/>
                </a:moveTo>
                <a:lnTo>
                  <a:pt x="1969" y="883"/>
                </a:lnTo>
                <a:lnTo>
                  <a:pt x="1969" y="836"/>
                </a:lnTo>
                <a:lnTo>
                  <a:pt x="2016" y="836"/>
                </a:lnTo>
                <a:lnTo>
                  <a:pt x="2016" y="883"/>
                </a:lnTo>
                <a:close/>
                <a:moveTo>
                  <a:pt x="1865" y="883"/>
                </a:moveTo>
                <a:lnTo>
                  <a:pt x="1818" y="883"/>
                </a:lnTo>
                <a:lnTo>
                  <a:pt x="1818" y="836"/>
                </a:lnTo>
                <a:lnTo>
                  <a:pt x="1865" y="836"/>
                </a:lnTo>
                <a:lnTo>
                  <a:pt x="1865" y="883"/>
                </a:lnTo>
                <a:close/>
                <a:moveTo>
                  <a:pt x="1789" y="883"/>
                </a:moveTo>
                <a:lnTo>
                  <a:pt x="1742" y="883"/>
                </a:lnTo>
                <a:lnTo>
                  <a:pt x="1742" y="836"/>
                </a:lnTo>
                <a:lnTo>
                  <a:pt x="1789" y="836"/>
                </a:lnTo>
                <a:lnTo>
                  <a:pt x="1789" y="883"/>
                </a:lnTo>
                <a:close/>
                <a:moveTo>
                  <a:pt x="1714" y="883"/>
                </a:moveTo>
                <a:lnTo>
                  <a:pt x="1666" y="883"/>
                </a:lnTo>
                <a:lnTo>
                  <a:pt x="1666" y="836"/>
                </a:lnTo>
                <a:lnTo>
                  <a:pt x="1714" y="836"/>
                </a:lnTo>
                <a:lnTo>
                  <a:pt x="1714" y="883"/>
                </a:lnTo>
                <a:close/>
                <a:moveTo>
                  <a:pt x="1638" y="883"/>
                </a:moveTo>
                <a:lnTo>
                  <a:pt x="1591" y="883"/>
                </a:lnTo>
                <a:lnTo>
                  <a:pt x="1591" y="836"/>
                </a:lnTo>
                <a:lnTo>
                  <a:pt x="1638" y="836"/>
                </a:lnTo>
                <a:lnTo>
                  <a:pt x="1638" y="883"/>
                </a:lnTo>
                <a:close/>
                <a:moveTo>
                  <a:pt x="1562" y="883"/>
                </a:moveTo>
                <a:lnTo>
                  <a:pt x="1515" y="883"/>
                </a:lnTo>
                <a:lnTo>
                  <a:pt x="1515" y="836"/>
                </a:lnTo>
                <a:lnTo>
                  <a:pt x="1562" y="836"/>
                </a:lnTo>
                <a:lnTo>
                  <a:pt x="1562" y="883"/>
                </a:lnTo>
                <a:close/>
                <a:moveTo>
                  <a:pt x="805" y="883"/>
                </a:moveTo>
                <a:lnTo>
                  <a:pt x="758" y="883"/>
                </a:lnTo>
                <a:lnTo>
                  <a:pt x="758" y="836"/>
                </a:lnTo>
                <a:lnTo>
                  <a:pt x="805" y="836"/>
                </a:lnTo>
                <a:lnTo>
                  <a:pt x="805" y="883"/>
                </a:lnTo>
                <a:close/>
                <a:moveTo>
                  <a:pt x="729" y="883"/>
                </a:moveTo>
                <a:lnTo>
                  <a:pt x="682" y="883"/>
                </a:lnTo>
                <a:lnTo>
                  <a:pt x="682" y="836"/>
                </a:lnTo>
                <a:lnTo>
                  <a:pt x="729" y="836"/>
                </a:lnTo>
                <a:lnTo>
                  <a:pt x="729" y="883"/>
                </a:lnTo>
                <a:close/>
                <a:moveTo>
                  <a:pt x="653" y="883"/>
                </a:moveTo>
                <a:lnTo>
                  <a:pt x="606" y="883"/>
                </a:lnTo>
                <a:lnTo>
                  <a:pt x="606" y="836"/>
                </a:lnTo>
                <a:lnTo>
                  <a:pt x="653" y="836"/>
                </a:lnTo>
                <a:lnTo>
                  <a:pt x="653" y="883"/>
                </a:lnTo>
                <a:close/>
                <a:moveTo>
                  <a:pt x="578" y="883"/>
                </a:moveTo>
                <a:lnTo>
                  <a:pt x="530" y="883"/>
                </a:lnTo>
                <a:lnTo>
                  <a:pt x="530" y="836"/>
                </a:lnTo>
                <a:lnTo>
                  <a:pt x="578" y="836"/>
                </a:lnTo>
                <a:lnTo>
                  <a:pt x="578" y="883"/>
                </a:lnTo>
                <a:close/>
                <a:moveTo>
                  <a:pt x="502" y="883"/>
                </a:moveTo>
                <a:lnTo>
                  <a:pt x="455" y="883"/>
                </a:lnTo>
                <a:lnTo>
                  <a:pt x="455" y="836"/>
                </a:lnTo>
                <a:lnTo>
                  <a:pt x="502" y="836"/>
                </a:lnTo>
                <a:lnTo>
                  <a:pt x="502" y="883"/>
                </a:lnTo>
                <a:close/>
                <a:moveTo>
                  <a:pt x="3003" y="807"/>
                </a:moveTo>
                <a:lnTo>
                  <a:pt x="2954" y="807"/>
                </a:lnTo>
                <a:lnTo>
                  <a:pt x="2954" y="760"/>
                </a:lnTo>
                <a:lnTo>
                  <a:pt x="3003" y="760"/>
                </a:lnTo>
                <a:lnTo>
                  <a:pt x="3003" y="807"/>
                </a:lnTo>
                <a:close/>
                <a:moveTo>
                  <a:pt x="2852" y="807"/>
                </a:moveTo>
                <a:lnTo>
                  <a:pt x="2802" y="807"/>
                </a:lnTo>
                <a:lnTo>
                  <a:pt x="2802" y="760"/>
                </a:lnTo>
                <a:lnTo>
                  <a:pt x="2852" y="760"/>
                </a:lnTo>
                <a:lnTo>
                  <a:pt x="2852" y="807"/>
                </a:lnTo>
                <a:close/>
                <a:moveTo>
                  <a:pt x="2776" y="807"/>
                </a:moveTo>
                <a:lnTo>
                  <a:pt x="2726" y="807"/>
                </a:lnTo>
                <a:lnTo>
                  <a:pt x="2726" y="760"/>
                </a:lnTo>
                <a:lnTo>
                  <a:pt x="2776" y="760"/>
                </a:lnTo>
                <a:lnTo>
                  <a:pt x="2776" y="807"/>
                </a:lnTo>
                <a:close/>
                <a:moveTo>
                  <a:pt x="2700" y="807"/>
                </a:moveTo>
                <a:lnTo>
                  <a:pt x="2651" y="807"/>
                </a:lnTo>
                <a:lnTo>
                  <a:pt x="2651" y="760"/>
                </a:lnTo>
                <a:lnTo>
                  <a:pt x="2700" y="760"/>
                </a:lnTo>
                <a:lnTo>
                  <a:pt x="2700" y="807"/>
                </a:lnTo>
                <a:close/>
                <a:moveTo>
                  <a:pt x="2622" y="807"/>
                </a:moveTo>
                <a:lnTo>
                  <a:pt x="2575" y="807"/>
                </a:lnTo>
                <a:lnTo>
                  <a:pt x="2575" y="760"/>
                </a:lnTo>
                <a:lnTo>
                  <a:pt x="2622" y="760"/>
                </a:lnTo>
                <a:lnTo>
                  <a:pt x="2622" y="807"/>
                </a:lnTo>
                <a:close/>
                <a:moveTo>
                  <a:pt x="2547" y="807"/>
                </a:moveTo>
                <a:lnTo>
                  <a:pt x="2499" y="807"/>
                </a:lnTo>
                <a:lnTo>
                  <a:pt x="2499" y="760"/>
                </a:lnTo>
                <a:lnTo>
                  <a:pt x="2547" y="760"/>
                </a:lnTo>
                <a:lnTo>
                  <a:pt x="2547" y="807"/>
                </a:lnTo>
                <a:close/>
                <a:moveTo>
                  <a:pt x="2471" y="807"/>
                </a:moveTo>
                <a:lnTo>
                  <a:pt x="2424" y="807"/>
                </a:lnTo>
                <a:lnTo>
                  <a:pt x="2424" y="760"/>
                </a:lnTo>
                <a:lnTo>
                  <a:pt x="2471" y="760"/>
                </a:lnTo>
                <a:lnTo>
                  <a:pt x="2471" y="807"/>
                </a:lnTo>
                <a:close/>
                <a:moveTo>
                  <a:pt x="2395" y="807"/>
                </a:moveTo>
                <a:lnTo>
                  <a:pt x="2348" y="807"/>
                </a:lnTo>
                <a:lnTo>
                  <a:pt x="2348" y="760"/>
                </a:lnTo>
                <a:lnTo>
                  <a:pt x="2395" y="760"/>
                </a:lnTo>
                <a:lnTo>
                  <a:pt x="2395" y="807"/>
                </a:lnTo>
                <a:close/>
                <a:moveTo>
                  <a:pt x="2319" y="807"/>
                </a:moveTo>
                <a:lnTo>
                  <a:pt x="2272" y="807"/>
                </a:lnTo>
                <a:lnTo>
                  <a:pt x="2272" y="760"/>
                </a:lnTo>
                <a:lnTo>
                  <a:pt x="2319" y="760"/>
                </a:lnTo>
                <a:lnTo>
                  <a:pt x="2319" y="807"/>
                </a:lnTo>
                <a:close/>
                <a:moveTo>
                  <a:pt x="2244" y="807"/>
                </a:moveTo>
                <a:lnTo>
                  <a:pt x="2196" y="807"/>
                </a:lnTo>
                <a:lnTo>
                  <a:pt x="2196" y="760"/>
                </a:lnTo>
                <a:lnTo>
                  <a:pt x="2244" y="760"/>
                </a:lnTo>
                <a:lnTo>
                  <a:pt x="2244" y="807"/>
                </a:lnTo>
                <a:close/>
                <a:moveTo>
                  <a:pt x="2168" y="807"/>
                </a:moveTo>
                <a:lnTo>
                  <a:pt x="2121" y="807"/>
                </a:lnTo>
                <a:lnTo>
                  <a:pt x="2121" y="760"/>
                </a:lnTo>
                <a:lnTo>
                  <a:pt x="2168" y="760"/>
                </a:lnTo>
                <a:lnTo>
                  <a:pt x="2168" y="807"/>
                </a:lnTo>
                <a:close/>
                <a:moveTo>
                  <a:pt x="2092" y="807"/>
                </a:moveTo>
                <a:lnTo>
                  <a:pt x="2045" y="807"/>
                </a:lnTo>
                <a:lnTo>
                  <a:pt x="2045" y="760"/>
                </a:lnTo>
                <a:lnTo>
                  <a:pt x="2092" y="760"/>
                </a:lnTo>
                <a:lnTo>
                  <a:pt x="2092" y="807"/>
                </a:lnTo>
                <a:close/>
                <a:moveTo>
                  <a:pt x="2016" y="807"/>
                </a:moveTo>
                <a:lnTo>
                  <a:pt x="1969" y="807"/>
                </a:lnTo>
                <a:lnTo>
                  <a:pt x="1969" y="760"/>
                </a:lnTo>
                <a:lnTo>
                  <a:pt x="2016" y="760"/>
                </a:lnTo>
                <a:lnTo>
                  <a:pt x="2016" y="807"/>
                </a:lnTo>
                <a:close/>
                <a:moveTo>
                  <a:pt x="1941" y="807"/>
                </a:moveTo>
                <a:lnTo>
                  <a:pt x="1893" y="807"/>
                </a:lnTo>
                <a:lnTo>
                  <a:pt x="1893" y="760"/>
                </a:lnTo>
                <a:lnTo>
                  <a:pt x="1941" y="760"/>
                </a:lnTo>
                <a:lnTo>
                  <a:pt x="1941" y="807"/>
                </a:lnTo>
                <a:close/>
                <a:moveTo>
                  <a:pt x="1789" y="807"/>
                </a:moveTo>
                <a:lnTo>
                  <a:pt x="1742" y="807"/>
                </a:lnTo>
                <a:lnTo>
                  <a:pt x="1742" y="760"/>
                </a:lnTo>
                <a:lnTo>
                  <a:pt x="1789" y="760"/>
                </a:lnTo>
                <a:lnTo>
                  <a:pt x="1789" y="807"/>
                </a:lnTo>
                <a:close/>
                <a:moveTo>
                  <a:pt x="1638" y="807"/>
                </a:moveTo>
                <a:lnTo>
                  <a:pt x="1591" y="807"/>
                </a:lnTo>
                <a:lnTo>
                  <a:pt x="1591" y="760"/>
                </a:lnTo>
                <a:lnTo>
                  <a:pt x="1638" y="760"/>
                </a:lnTo>
                <a:lnTo>
                  <a:pt x="1638" y="807"/>
                </a:lnTo>
                <a:close/>
                <a:moveTo>
                  <a:pt x="1562" y="807"/>
                </a:moveTo>
                <a:lnTo>
                  <a:pt x="1515" y="807"/>
                </a:lnTo>
                <a:lnTo>
                  <a:pt x="1515" y="760"/>
                </a:lnTo>
                <a:lnTo>
                  <a:pt x="1562" y="760"/>
                </a:lnTo>
                <a:lnTo>
                  <a:pt x="1562" y="807"/>
                </a:lnTo>
                <a:close/>
                <a:moveTo>
                  <a:pt x="881" y="807"/>
                </a:moveTo>
                <a:lnTo>
                  <a:pt x="833" y="807"/>
                </a:lnTo>
                <a:lnTo>
                  <a:pt x="833" y="760"/>
                </a:lnTo>
                <a:lnTo>
                  <a:pt x="881" y="760"/>
                </a:lnTo>
                <a:lnTo>
                  <a:pt x="881" y="807"/>
                </a:lnTo>
                <a:close/>
                <a:moveTo>
                  <a:pt x="805" y="807"/>
                </a:moveTo>
                <a:lnTo>
                  <a:pt x="758" y="807"/>
                </a:lnTo>
                <a:lnTo>
                  <a:pt x="758" y="760"/>
                </a:lnTo>
                <a:lnTo>
                  <a:pt x="805" y="760"/>
                </a:lnTo>
                <a:lnTo>
                  <a:pt x="805" y="807"/>
                </a:lnTo>
                <a:close/>
                <a:moveTo>
                  <a:pt x="729" y="807"/>
                </a:moveTo>
                <a:lnTo>
                  <a:pt x="682" y="807"/>
                </a:lnTo>
                <a:lnTo>
                  <a:pt x="682" y="760"/>
                </a:lnTo>
                <a:lnTo>
                  <a:pt x="729" y="760"/>
                </a:lnTo>
                <a:lnTo>
                  <a:pt x="729" y="807"/>
                </a:lnTo>
                <a:close/>
                <a:moveTo>
                  <a:pt x="653" y="807"/>
                </a:moveTo>
                <a:lnTo>
                  <a:pt x="606" y="807"/>
                </a:lnTo>
                <a:lnTo>
                  <a:pt x="606" y="760"/>
                </a:lnTo>
                <a:lnTo>
                  <a:pt x="653" y="760"/>
                </a:lnTo>
                <a:lnTo>
                  <a:pt x="653" y="807"/>
                </a:lnTo>
                <a:close/>
                <a:moveTo>
                  <a:pt x="578" y="807"/>
                </a:moveTo>
                <a:lnTo>
                  <a:pt x="530" y="807"/>
                </a:lnTo>
                <a:lnTo>
                  <a:pt x="530" y="760"/>
                </a:lnTo>
                <a:lnTo>
                  <a:pt x="578" y="760"/>
                </a:lnTo>
                <a:lnTo>
                  <a:pt x="578" y="807"/>
                </a:lnTo>
                <a:close/>
                <a:moveTo>
                  <a:pt x="502" y="807"/>
                </a:moveTo>
                <a:lnTo>
                  <a:pt x="455" y="807"/>
                </a:lnTo>
                <a:lnTo>
                  <a:pt x="455" y="760"/>
                </a:lnTo>
                <a:lnTo>
                  <a:pt x="502" y="760"/>
                </a:lnTo>
                <a:lnTo>
                  <a:pt x="502" y="807"/>
                </a:lnTo>
                <a:close/>
                <a:moveTo>
                  <a:pt x="3003" y="732"/>
                </a:moveTo>
                <a:lnTo>
                  <a:pt x="2954" y="732"/>
                </a:lnTo>
                <a:lnTo>
                  <a:pt x="2954" y="682"/>
                </a:lnTo>
                <a:lnTo>
                  <a:pt x="3003" y="682"/>
                </a:lnTo>
                <a:lnTo>
                  <a:pt x="3003" y="732"/>
                </a:lnTo>
                <a:close/>
                <a:moveTo>
                  <a:pt x="2928" y="732"/>
                </a:moveTo>
                <a:lnTo>
                  <a:pt x="2878" y="732"/>
                </a:lnTo>
                <a:lnTo>
                  <a:pt x="2878" y="682"/>
                </a:lnTo>
                <a:lnTo>
                  <a:pt x="2928" y="682"/>
                </a:lnTo>
                <a:lnTo>
                  <a:pt x="2928" y="732"/>
                </a:lnTo>
                <a:close/>
                <a:moveTo>
                  <a:pt x="2852" y="732"/>
                </a:moveTo>
                <a:lnTo>
                  <a:pt x="2802" y="732"/>
                </a:lnTo>
                <a:lnTo>
                  <a:pt x="2802" y="682"/>
                </a:lnTo>
                <a:lnTo>
                  <a:pt x="2852" y="682"/>
                </a:lnTo>
                <a:lnTo>
                  <a:pt x="2852" y="732"/>
                </a:lnTo>
                <a:close/>
                <a:moveTo>
                  <a:pt x="2776" y="732"/>
                </a:moveTo>
                <a:lnTo>
                  <a:pt x="2726" y="732"/>
                </a:lnTo>
                <a:lnTo>
                  <a:pt x="2726" y="682"/>
                </a:lnTo>
                <a:lnTo>
                  <a:pt x="2776" y="682"/>
                </a:lnTo>
                <a:lnTo>
                  <a:pt x="2776" y="732"/>
                </a:lnTo>
                <a:close/>
                <a:moveTo>
                  <a:pt x="2700" y="732"/>
                </a:moveTo>
                <a:lnTo>
                  <a:pt x="2651" y="732"/>
                </a:lnTo>
                <a:lnTo>
                  <a:pt x="2651" y="682"/>
                </a:lnTo>
                <a:lnTo>
                  <a:pt x="2700" y="682"/>
                </a:lnTo>
                <a:lnTo>
                  <a:pt x="2700" y="732"/>
                </a:lnTo>
                <a:close/>
                <a:moveTo>
                  <a:pt x="2622" y="732"/>
                </a:moveTo>
                <a:lnTo>
                  <a:pt x="2575" y="732"/>
                </a:lnTo>
                <a:lnTo>
                  <a:pt x="2575" y="682"/>
                </a:lnTo>
                <a:lnTo>
                  <a:pt x="2622" y="682"/>
                </a:lnTo>
                <a:lnTo>
                  <a:pt x="2622" y="732"/>
                </a:lnTo>
                <a:close/>
                <a:moveTo>
                  <a:pt x="2547" y="732"/>
                </a:moveTo>
                <a:lnTo>
                  <a:pt x="2499" y="732"/>
                </a:lnTo>
                <a:lnTo>
                  <a:pt x="2499" y="682"/>
                </a:lnTo>
                <a:lnTo>
                  <a:pt x="2547" y="682"/>
                </a:lnTo>
                <a:lnTo>
                  <a:pt x="2547" y="732"/>
                </a:lnTo>
                <a:close/>
                <a:moveTo>
                  <a:pt x="2471" y="732"/>
                </a:moveTo>
                <a:lnTo>
                  <a:pt x="2424" y="732"/>
                </a:lnTo>
                <a:lnTo>
                  <a:pt x="2424" y="682"/>
                </a:lnTo>
                <a:lnTo>
                  <a:pt x="2471" y="682"/>
                </a:lnTo>
                <a:lnTo>
                  <a:pt x="2471" y="732"/>
                </a:lnTo>
                <a:close/>
                <a:moveTo>
                  <a:pt x="2395" y="732"/>
                </a:moveTo>
                <a:lnTo>
                  <a:pt x="2348" y="732"/>
                </a:lnTo>
                <a:lnTo>
                  <a:pt x="2348" y="682"/>
                </a:lnTo>
                <a:lnTo>
                  <a:pt x="2395" y="682"/>
                </a:lnTo>
                <a:lnTo>
                  <a:pt x="2395" y="732"/>
                </a:lnTo>
                <a:close/>
                <a:moveTo>
                  <a:pt x="2319" y="732"/>
                </a:moveTo>
                <a:lnTo>
                  <a:pt x="2272" y="732"/>
                </a:lnTo>
                <a:lnTo>
                  <a:pt x="2272" y="682"/>
                </a:lnTo>
                <a:lnTo>
                  <a:pt x="2319" y="682"/>
                </a:lnTo>
                <a:lnTo>
                  <a:pt x="2319" y="732"/>
                </a:lnTo>
                <a:close/>
                <a:moveTo>
                  <a:pt x="2244" y="732"/>
                </a:moveTo>
                <a:lnTo>
                  <a:pt x="2196" y="732"/>
                </a:lnTo>
                <a:lnTo>
                  <a:pt x="2196" y="682"/>
                </a:lnTo>
                <a:lnTo>
                  <a:pt x="2244" y="682"/>
                </a:lnTo>
                <a:lnTo>
                  <a:pt x="2244" y="732"/>
                </a:lnTo>
                <a:close/>
                <a:moveTo>
                  <a:pt x="2092" y="732"/>
                </a:moveTo>
                <a:lnTo>
                  <a:pt x="2045" y="732"/>
                </a:lnTo>
                <a:lnTo>
                  <a:pt x="2045" y="682"/>
                </a:lnTo>
                <a:lnTo>
                  <a:pt x="2092" y="682"/>
                </a:lnTo>
                <a:lnTo>
                  <a:pt x="2092" y="732"/>
                </a:lnTo>
                <a:close/>
                <a:moveTo>
                  <a:pt x="1865" y="732"/>
                </a:moveTo>
                <a:lnTo>
                  <a:pt x="1818" y="732"/>
                </a:lnTo>
                <a:lnTo>
                  <a:pt x="1818" y="682"/>
                </a:lnTo>
                <a:lnTo>
                  <a:pt x="1865" y="682"/>
                </a:lnTo>
                <a:lnTo>
                  <a:pt x="1865" y="732"/>
                </a:lnTo>
                <a:close/>
                <a:moveTo>
                  <a:pt x="1789" y="732"/>
                </a:moveTo>
                <a:lnTo>
                  <a:pt x="1742" y="732"/>
                </a:lnTo>
                <a:lnTo>
                  <a:pt x="1742" y="682"/>
                </a:lnTo>
                <a:lnTo>
                  <a:pt x="1789" y="682"/>
                </a:lnTo>
                <a:lnTo>
                  <a:pt x="1789" y="732"/>
                </a:lnTo>
                <a:close/>
                <a:moveTo>
                  <a:pt x="1714" y="732"/>
                </a:moveTo>
                <a:lnTo>
                  <a:pt x="1666" y="732"/>
                </a:lnTo>
                <a:lnTo>
                  <a:pt x="1666" y="682"/>
                </a:lnTo>
                <a:lnTo>
                  <a:pt x="1714" y="682"/>
                </a:lnTo>
                <a:lnTo>
                  <a:pt x="1714" y="732"/>
                </a:lnTo>
                <a:close/>
                <a:moveTo>
                  <a:pt x="1638" y="732"/>
                </a:moveTo>
                <a:lnTo>
                  <a:pt x="1591" y="732"/>
                </a:lnTo>
                <a:lnTo>
                  <a:pt x="1591" y="682"/>
                </a:lnTo>
                <a:lnTo>
                  <a:pt x="1638" y="682"/>
                </a:lnTo>
                <a:lnTo>
                  <a:pt x="1638" y="732"/>
                </a:lnTo>
                <a:close/>
                <a:moveTo>
                  <a:pt x="956" y="732"/>
                </a:moveTo>
                <a:lnTo>
                  <a:pt x="909" y="732"/>
                </a:lnTo>
                <a:lnTo>
                  <a:pt x="909" y="682"/>
                </a:lnTo>
                <a:lnTo>
                  <a:pt x="956" y="682"/>
                </a:lnTo>
                <a:lnTo>
                  <a:pt x="956" y="732"/>
                </a:lnTo>
                <a:close/>
                <a:moveTo>
                  <a:pt x="881" y="732"/>
                </a:moveTo>
                <a:lnTo>
                  <a:pt x="833" y="732"/>
                </a:lnTo>
                <a:lnTo>
                  <a:pt x="833" y="682"/>
                </a:lnTo>
                <a:lnTo>
                  <a:pt x="881" y="682"/>
                </a:lnTo>
                <a:lnTo>
                  <a:pt x="881" y="732"/>
                </a:lnTo>
                <a:close/>
                <a:moveTo>
                  <a:pt x="805" y="732"/>
                </a:moveTo>
                <a:lnTo>
                  <a:pt x="758" y="732"/>
                </a:lnTo>
                <a:lnTo>
                  <a:pt x="758" y="682"/>
                </a:lnTo>
                <a:lnTo>
                  <a:pt x="805" y="682"/>
                </a:lnTo>
                <a:lnTo>
                  <a:pt x="805" y="732"/>
                </a:lnTo>
                <a:close/>
                <a:moveTo>
                  <a:pt x="729" y="732"/>
                </a:moveTo>
                <a:lnTo>
                  <a:pt x="682" y="732"/>
                </a:lnTo>
                <a:lnTo>
                  <a:pt x="682" y="682"/>
                </a:lnTo>
                <a:lnTo>
                  <a:pt x="729" y="682"/>
                </a:lnTo>
                <a:lnTo>
                  <a:pt x="729" y="732"/>
                </a:lnTo>
                <a:close/>
                <a:moveTo>
                  <a:pt x="653" y="732"/>
                </a:moveTo>
                <a:lnTo>
                  <a:pt x="606" y="732"/>
                </a:lnTo>
                <a:lnTo>
                  <a:pt x="606" y="682"/>
                </a:lnTo>
                <a:lnTo>
                  <a:pt x="653" y="682"/>
                </a:lnTo>
                <a:lnTo>
                  <a:pt x="653" y="732"/>
                </a:lnTo>
                <a:close/>
                <a:moveTo>
                  <a:pt x="578" y="732"/>
                </a:moveTo>
                <a:lnTo>
                  <a:pt x="530" y="732"/>
                </a:lnTo>
                <a:lnTo>
                  <a:pt x="530" y="682"/>
                </a:lnTo>
                <a:lnTo>
                  <a:pt x="578" y="682"/>
                </a:lnTo>
                <a:lnTo>
                  <a:pt x="578" y="732"/>
                </a:lnTo>
                <a:close/>
                <a:moveTo>
                  <a:pt x="502" y="732"/>
                </a:moveTo>
                <a:lnTo>
                  <a:pt x="455" y="732"/>
                </a:lnTo>
                <a:lnTo>
                  <a:pt x="455" y="682"/>
                </a:lnTo>
                <a:lnTo>
                  <a:pt x="502" y="682"/>
                </a:lnTo>
                <a:lnTo>
                  <a:pt x="502" y="732"/>
                </a:lnTo>
                <a:close/>
                <a:moveTo>
                  <a:pt x="3003" y="656"/>
                </a:moveTo>
                <a:lnTo>
                  <a:pt x="2954" y="656"/>
                </a:lnTo>
                <a:lnTo>
                  <a:pt x="2954" y="606"/>
                </a:lnTo>
                <a:lnTo>
                  <a:pt x="3003" y="606"/>
                </a:lnTo>
                <a:lnTo>
                  <a:pt x="3003" y="656"/>
                </a:lnTo>
                <a:close/>
                <a:moveTo>
                  <a:pt x="2928" y="656"/>
                </a:moveTo>
                <a:lnTo>
                  <a:pt x="2878" y="656"/>
                </a:lnTo>
                <a:lnTo>
                  <a:pt x="2878" y="606"/>
                </a:lnTo>
                <a:lnTo>
                  <a:pt x="2928" y="606"/>
                </a:lnTo>
                <a:lnTo>
                  <a:pt x="2928" y="656"/>
                </a:lnTo>
                <a:close/>
                <a:moveTo>
                  <a:pt x="2852" y="656"/>
                </a:moveTo>
                <a:lnTo>
                  <a:pt x="2802" y="656"/>
                </a:lnTo>
                <a:lnTo>
                  <a:pt x="2802" y="606"/>
                </a:lnTo>
                <a:lnTo>
                  <a:pt x="2852" y="606"/>
                </a:lnTo>
                <a:lnTo>
                  <a:pt x="2852" y="656"/>
                </a:lnTo>
                <a:close/>
                <a:moveTo>
                  <a:pt x="2776" y="656"/>
                </a:moveTo>
                <a:lnTo>
                  <a:pt x="2726" y="656"/>
                </a:lnTo>
                <a:lnTo>
                  <a:pt x="2726" y="606"/>
                </a:lnTo>
                <a:lnTo>
                  <a:pt x="2776" y="606"/>
                </a:lnTo>
                <a:lnTo>
                  <a:pt x="2776" y="656"/>
                </a:lnTo>
                <a:close/>
                <a:moveTo>
                  <a:pt x="2700" y="656"/>
                </a:moveTo>
                <a:lnTo>
                  <a:pt x="2651" y="656"/>
                </a:lnTo>
                <a:lnTo>
                  <a:pt x="2651" y="606"/>
                </a:lnTo>
                <a:lnTo>
                  <a:pt x="2700" y="606"/>
                </a:lnTo>
                <a:lnTo>
                  <a:pt x="2700" y="656"/>
                </a:lnTo>
                <a:close/>
                <a:moveTo>
                  <a:pt x="2622" y="656"/>
                </a:moveTo>
                <a:lnTo>
                  <a:pt x="2575" y="656"/>
                </a:lnTo>
                <a:lnTo>
                  <a:pt x="2575" y="606"/>
                </a:lnTo>
                <a:lnTo>
                  <a:pt x="2622" y="606"/>
                </a:lnTo>
                <a:lnTo>
                  <a:pt x="2622" y="656"/>
                </a:lnTo>
                <a:close/>
                <a:moveTo>
                  <a:pt x="2547" y="656"/>
                </a:moveTo>
                <a:lnTo>
                  <a:pt x="2499" y="656"/>
                </a:lnTo>
                <a:lnTo>
                  <a:pt x="2499" y="606"/>
                </a:lnTo>
                <a:lnTo>
                  <a:pt x="2547" y="606"/>
                </a:lnTo>
                <a:lnTo>
                  <a:pt x="2547" y="656"/>
                </a:lnTo>
                <a:close/>
                <a:moveTo>
                  <a:pt x="2471" y="656"/>
                </a:moveTo>
                <a:lnTo>
                  <a:pt x="2424" y="656"/>
                </a:lnTo>
                <a:lnTo>
                  <a:pt x="2424" y="606"/>
                </a:lnTo>
                <a:lnTo>
                  <a:pt x="2471" y="606"/>
                </a:lnTo>
                <a:lnTo>
                  <a:pt x="2471" y="656"/>
                </a:lnTo>
                <a:close/>
                <a:moveTo>
                  <a:pt x="2395" y="656"/>
                </a:moveTo>
                <a:lnTo>
                  <a:pt x="2348" y="656"/>
                </a:lnTo>
                <a:lnTo>
                  <a:pt x="2348" y="606"/>
                </a:lnTo>
                <a:lnTo>
                  <a:pt x="2395" y="606"/>
                </a:lnTo>
                <a:lnTo>
                  <a:pt x="2395" y="656"/>
                </a:lnTo>
                <a:close/>
                <a:moveTo>
                  <a:pt x="2319" y="656"/>
                </a:moveTo>
                <a:lnTo>
                  <a:pt x="2272" y="656"/>
                </a:lnTo>
                <a:lnTo>
                  <a:pt x="2272" y="606"/>
                </a:lnTo>
                <a:lnTo>
                  <a:pt x="2319" y="606"/>
                </a:lnTo>
                <a:lnTo>
                  <a:pt x="2319" y="656"/>
                </a:lnTo>
                <a:close/>
                <a:moveTo>
                  <a:pt x="2244" y="656"/>
                </a:moveTo>
                <a:lnTo>
                  <a:pt x="2196" y="656"/>
                </a:lnTo>
                <a:lnTo>
                  <a:pt x="2196" y="606"/>
                </a:lnTo>
                <a:lnTo>
                  <a:pt x="2244" y="606"/>
                </a:lnTo>
                <a:lnTo>
                  <a:pt x="2244" y="656"/>
                </a:lnTo>
                <a:close/>
                <a:moveTo>
                  <a:pt x="2168" y="656"/>
                </a:moveTo>
                <a:lnTo>
                  <a:pt x="2121" y="656"/>
                </a:lnTo>
                <a:lnTo>
                  <a:pt x="2121" y="606"/>
                </a:lnTo>
                <a:lnTo>
                  <a:pt x="2168" y="606"/>
                </a:lnTo>
                <a:lnTo>
                  <a:pt x="2168" y="656"/>
                </a:lnTo>
                <a:close/>
                <a:moveTo>
                  <a:pt x="2092" y="656"/>
                </a:moveTo>
                <a:lnTo>
                  <a:pt x="2045" y="656"/>
                </a:lnTo>
                <a:lnTo>
                  <a:pt x="2045" y="606"/>
                </a:lnTo>
                <a:lnTo>
                  <a:pt x="2092" y="606"/>
                </a:lnTo>
                <a:lnTo>
                  <a:pt x="2092" y="656"/>
                </a:lnTo>
                <a:close/>
                <a:moveTo>
                  <a:pt x="2016" y="656"/>
                </a:moveTo>
                <a:lnTo>
                  <a:pt x="1969" y="656"/>
                </a:lnTo>
                <a:lnTo>
                  <a:pt x="1969" y="606"/>
                </a:lnTo>
                <a:lnTo>
                  <a:pt x="2016" y="606"/>
                </a:lnTo>
                <a:lnTo>
                  <a:pt x="2016" y="656"/>
                </a:lnTo>
                <a:close/>
                <a:moveTo>
                  <a:pt x="1941" y="656"/>
                </a:moveTo>
                <a:lnTo>
                  <a:pt x="1893" y="656"/>
                </a:lnTo>
                <a:lnTo>
                  <a:pt x="1893" y="606"/>
                </a:lnTo>
                <a:lnTo>
                  <a:pt x="1941" y="606"/>
                </a:lnTo>
                <a:lnTo>
                  <a:pt x="1941" y="656"/>
                </a:lnTo>
                <a:close/>
                <a:moveTo>
                  <a:pt x="1865" y="656"/>
                </a:moveTo>
                <a:lnTo>
                  <a:pt x="1818" y="656"/>
                </a:lnTo>
                <a:lnTo>
                  <a:pt x="1818" y="606"/>
                </a:lnTo>
                <a:lnTo>
                  <a:pt x="1865" y="606"/>
                </a:lnTo>
                <a:lnTo>
                  <a:pt x="1865" y="656"/>
                </a:lnTo>
                <a:close/>
                <a:moveTo>
                  <a:pt x="1789" y="656"/>
                </a:moveTo>
                <a:lnTo>
                  <a:pt x="1742" y="656"/>
                </a:lnTo>
                <a:lnTo>
                  <a:pt x="1742" y="606"/>
                </a:lnTo>
                <a:lnTo>
                  <a:pt x="1789" y="606"/>
                </a:lnTo>
                <a:lnTo>
                  <a:pt x="1789" y="656"/>
                </a:lnTo>
                <a:close/>
                <a:moveTo>
                  <a:pt x="1714" y="656"/>
                </a:moveTo>
                <a:lnTo>
                  <a:pt x="1666" y="656"/>
                </a:lnTo>
                <a:lnTo>
                  <a:pt x="1666" y="606"/>
                </a:lnTo>
                <a:lnTo>
                  <a:pt x="1714" y="606"/>
                </a:lnTo>
                <a:lnTo>
                  <a:pt x="1714" y="656"/>
                </a:lnTo>
                <a:close/>
                <a:moveTo>
                  <a:pt x="1638" y="656"/>
                </a:moveTo>
                <a:lnTo>
                  <a:pt x="1591" y="656"/>
                </a:lnTo>
                <a:lnTo>
                  <a:pt x="1591" y="606"/>
                </a:lnTo>
                <a:lnTo>
                  <a:pt x="1638" y="606"/>
                </a:lnTo>
                <a:lnTo>
                  <a:pt x="1638" y="656"/>
                </a:lnTo>
                <a:close/>
                <a:moveTo>
                  <a:pt x="1108" y="656"/>
                </a:moveTo>
                <a:lnTo>
                  <a:pt x="1060" y="656"/>
                </a:lnTo>
                <a:lnTo>
                  <a:pt x="1060" y="606"/>
                </a:lnTo>
                <a:lnTo>
                  <a:pt x="1108" y="606"/>
                </a:lnTo>
                <a:lnTo>
                  <a:pt x="1108" y="656"/>
                </a:lnTo>
                <a:close/>
                <a:moveTo>
                  <a:pt x="1032" y="656"/>
                </a:moveTo>
                <a:lnTo>
                  <a:pt x="985" y="656"/>
                </a:lnTo>
                <a:lnTo>
                  <a:pt x="985" y="606"/>
                </a:lnTo>
                <a:lnTo>
                  <a:pt x="1032" y="606"/>
                </a:lnTo>
                <a:lnTo>
                  <a:pt x="1032" y="656"/>
                </a:lnTo>
                <a:close/>
                <a:moveTo>
                  <a:pt x="956" y="656"/>
                </a:moveTo>
                <a:lnTo>
                  <a:pt x="909" y="656"/>
                </a:lnTo>
                <a:lnTo>
                  <a:pt x="909" y="606"/>
                </a:lnTo>
                <a:lnTo>
                  <a:pt x="956" y="606"/>
                </a:lnTo>
                <a:lnTo>
                  <a:pt x="956" y="656"/>
                </a:lnTo>
                <a:close/>
                <a:moveTo>
                  <a:pt x="881" y="656"/>
                </a:moveTo>
                <a:lnTo>
                  <a:pt x="833" y="656"/>
                </a:lnTo>
                <a:lnTo>
                  <a:pt x="833" y="606"/>
                </a:lnTo>
                <a:lnTo>
                  <a:pt x="881" y="606"/>
                </a:lnTo>
                <a:lnTo>
                  <a:pt x="881" y="656"/>
                </a:lnTo>
                <a:close/>
                <a:moveTo>
                  <a:pt x="805" y="656"/>
                </a:moveTo>
                <a:lnTo>
                  <a:pt x="758" y="656"/>
                </a:lnTo>
                <a:lnTo>
                  <a:pt x="758" y="606"/>
                </a:lnTo>
                <a:lnTo>
                  <a:pt x="805" y="606"/>
                </a:lnTo>
                <a:lnTo>
                  <a:pt x="805" y="656"/>
                </a:lnTo>
                <a:close/>
                <a:moveTo>
                  <a:pt x="729" y="656"/>
                </a:moveTo>
                <a:lnTo>
                  <a:pt x="682" y="656"/>
                </a:lnTo>
                <a:lnTo>
                  <a:pt x="682" y="606"/>
                </a:lnTo>
                <a:lnTo>
                  <a:pt x="729" y="606"/>
                </a:lnTo>
                <a:lnTo>
                  <a:pt x="729" y="656"/>
                </a:lnTo>
                <a:close/>
                <a:moveTo>
                  <a:pt x="653" y="656"/>
                </a:moveTo>
                <a:lnTo>
                  <a:pt x="606" y="656"/>
                </a:lnTo>
                <a:lnTo>
                  <a:pt x="606" y="606"/>
                </a:lnTo>
                <a:lnTo>
                  <a:pt x="653" y="606"/>
                </a:lnTo>
                <a:lnTo>
                  <a:pt x="653" y="656"/>
                </a:lnTo>
                <a:close/>
                <a:moveTo>
                  <a:pt x="578" y="656"/>
                </a:moveTo>
                <a:lnTo>
                  <a:pt x="530" y="656"/>
                </a:lnTo>
                <a:lnTo>
                  <a:pt x="530" y="606"/>
                </a:lnTo>
                <a:lnTo>
                  <a:pt x="578" y="606"/>
                </a:lnTo>
                <a:lnTo>
                  <a:pt x="578" y="656"/>
                </a:lnTo>
                <a:close/>
                <a:moveTo>
                  <a:pt x="502" y="656"/>
                </a:moveTo>
                <a:lnTo>
                  <a:pt x="455" y="656"/>
                </a:lnTo>
                <a:lnTo>
                  <a:pt x="455" y="606"/>
                </a:lnTo>
                <a:lnTo>
                  <a:pt x="502" y="606"/>
                </a:lnTo>
                <a:lnTo>
                  <a:pt x="502" y="656"/>
                </a:lnTo>
                <a:close/>
                <a:moveTo>
                  <a:pt x="426" y="656"/>
                </a:moveTo>
                <a:lnTo>
                  <a:pt x="379" y="656"/>
                </a:lnTo>
                <a:lnTo>
                  <a:pt x="379" y="606"/>
                </a:lnTo>
                <a:lnTo>
                  <a:pt x="426" y="606"/>
                </a:lnTo>
                <a:lnTo>
                  <a:pt x="426" y="656"/>
                </a:lnTo>
                <a:close/>
                <a:moveTo>
                  <a:pt x="3155" y="578"/>
                </a:moveTo>
                <a:lnTo>
                  <a:pt x="3105" y="578"/>
                </a:lnTo>
                <a:lnTo>
                  <a:pt x="3105" y="531"/>
                </a:lnTo>
                <a:lnTo>
                  <a:pt x="3155" y="531"/>
                </a:lnTo>
                <a:lnTo>
                  <a:pt x="3155" y="578"/>
                </a:lnTo>
                <a:close/>
                <a:moveTo>
                  <a:pt x="3003" y="578"/>
                </a:moveTo>
                <a:lnTo>
                  <a:pt x="2954" y="578"/>
                </a:lnTo>
                <a:lnTo>
                  <a:pt x="2954" y="531"/>
                </a:lnTo>
                <a:lnTo>
                  <a:pt x="3003" y="531"/>
                </a:lnTo>
                <a:lnTo>
                  <a:pt x="3003" y="578"/>
                </a:lnTo>
                <a:close/>
                <a:moveTo>
                  <a:pt x="2928" y="578"/>
                </a:moveTo>
                <a:lnTo>
                  <a:pt x="2878" y="578"/>
                </a:lnTo>
                <a:lnTo>
                  <a:pt x="2878" y="531"/>
                </a:lnTo>
                <a:lnTo>
                  <a:pt x="2928" y="531"/>
                </a:lnTo>
                <a:lnTo>
                  <a:pt x="2928" y="578"/>
                </a:lnTo>
                <a:close/>
                <a:moveTo>
                  <a:pt x="2852" y="578"/>
                </a:moveTo>
                <a:lnTo>
                  <a:pt x="2802" y="578"/>
                </a:lnTo>
                <a:lnTo>
                  <a:pt x="2802" y="531"/>
                </a:lnTo>
                <a:lnTo>
                  <a:pt x="2852" y="531"/>
                </a:lnTo>
                <a:lnTo>
                  <a:pt x="2852" y="578"/>
                </a:lnTo>
                <a:close/>
                <a:moveTo>
                  <a:pt x="2776" y="578"/>
                </a:moveTo>
                <a:lnTo>
                  <a:pt x="2726" y="578"/>
                </a:lnTo>
                <a:lnTo>
                  <a:pt x="2726" y="531"/>
                </a:lnTo>
                <a:lnTo>
                  <a:pt x="2776" y="531"/>
                </a:lnTo>
                <a:lnTo>
                  <a:pt x="2776" y="578"/>
                </a:lnTo>
                <a:close/>
                <a:moveTo>
                  <a:pt x="2700" y="578"/>
                </a:moveTo>
                <a:lnTo>
                  <a:pt x="2651" y="578"/>
                </a:lnTo>
                <a:lnTo>
                  <a:pt x="2651" y="531"/>
                </a:lnTo>
                <a:lnTo>
                  <a:pt x="2700" y="531"/>
                </a:lnTo>
                <a:lnTo>
                  <a:pt x="2700" y="578"/>
                </a:lnTo>
                <a:close/>
                <a:moveTo>
                  <a:pt x="2622" y="578"/>
                </a:moveTo>
                <a:lnTo>
                  <a:pt x="2575" y="578"/>
                </a:lnTo>
                <a:lnTo>
                  <a:pt x="2575" y="531"/>
                </a:lnTo>
                <a:lnTo>
                  <a:pt x="2622" y="531"/>
                </a:lnTo>
                <a:lnTo>
                  <a:pt x="2622" y="578"/>
                </a:lnTo>
                <a:close/>
                <a:moveTo>
                  <a:pt x="2547" y="578"/>
                </a:moveTo>
                <a:lnTo>
                  <a:pt x="2499" y="578"/>
                </a:lnTo>
                <a:lnTo>
                  <a:pt x="2499" y="531"/>
                </a:lnTo>
                <a:lnTo>
                  <a:pt x="2547" y="531"/>
                </a:lnTo>
                <a:lnTo>
                  <a:pt x="2547" y="578"/>
                </a:lnTo>
                <a:close/>
                <a:moveTo>
                  <a:pt x="2471" y="578"/>
                </a:moveTo>
                <a:lnTo>
                  <a:pt x="2424" y="578"/>
                </a:lnTo>
                <a:lnTo>
                  <a:pt x="2424" y="531"/>
                </a:lnTo>
                <a:lnTo>
                  <a:pt x="2471" y="531"/>
                </a:lnTo>
                <a:lnTo>
                  <a:pt x="2471" y="578"/>
                </a:lnTo>
                <a:close/>
                <a:moveTo>
                  <a:pt x="2395" y="578"/>
                </a:moveTo>
                <a:lnTo>
                  <a:pt x="2348" y="578"/>
                </a:lnTo>
                <a:lnTo>
                  <a:pt x="2348" y="531"/>
                </a:lnTo>
                <a:lnTo>
                  <a:pt x="2395" y="531"/>
                </a:lnTo>
                <a:lnTo>
                  <a:pt x="2395" y="578"/>
                </a:lnTo>
                <a:close/>
                <a:moveTo>
                  <a:pt x="2319" y="578"/>
                </a:moveTo>
                <a:lnTo>
                  <a:pt x="2272" y="578"/>
                </a:lnTo>
                <a:lnTo>
                  <a:pt x="2272" y="531"/>
                </a:lnTo>
                <a:lnTo>
                  <a:pt x="2319" y="531"/>
                </a:lnTo>
                <a:lnTo>
                  <a:pt x="2319" y="578"/>
                </a:lnTo>
                <a:close/>
                <a:moveTo>
                  <a:pt x="2244" y="578"/>
                </a:moveTo>
                <a:lnTo>
                  <a:pt x="2196" y="578"/>
                </a:lnTo>
                <a:lnTo>
                  <a:pt x="2196" y="531"/>
                </a:lnTo>
                <a:lnTo>
                  <a:pt x="2244" y="531"/>
                </a:lnTo>
                <a:lnTo>
                  <a:pt x="2244" y="578"/>
                </a:lnTo>
                <a:close/>
                <a:moveTo>
                  <a:pt x="2168" y="578"/>
                </a:moveTo>
                <a:lnTo>
                  <a:pt x="2121" y="578"/>
                </a:lnTo>
                <a:lnTo>
                  <a:pt x="2121" y="531"/>
                </a:lnTo>
                <a:lnTo>
                  <a:pt x="2168" y="531"/>
                </a:lnTo>
                <a:lnTo>
                  <a:pt x="2168" y="578"/>
                </a:lnTo>
                <a:close/>
                <a:moveTo>
                  <a:pt x="2092" y="578"/>
                </a:moveTo>
                <a:lnTo>
                  <a:pt x="2045" y="578"/>
                </a:lnTo>
                <a:lnTo>
                  <a:pt x="2045" y="531"/>
                </a:lnTo>
                <a:lnTo>
                  <a:pt x="2092" y="531"/>
                </a:lnTo>
                <a:lnTo>
                  <a:pt x="2092" y="578"/>
                </a:lnTo>
                <a:close/>
                <a:moveTo>
                  <a:pt x="2016" y="578"/>
                </a:moveTo>
                <a:lnTo>
                  <a:pt x="1969" y="578"/>
                </a:lnTo>
                <a:lnTo>
                  <a:pt x="1969" y="531"/>
                </a:lnTo>
                <a:lnTo>
                  <a:pt x="2016" y="531"/>
                </a:lnTo>
                <a:lnTo>
                  <a:pt x="2016" y="578"/>
                </a:lnTo>
                <a:close/>
                <a:moveTo>
                  <a:pt x="1941" y="578"/>
                </a:moveTo>
                <a:lnTo>
                  <a:pt x="1893" y="578"/>
                </a:lnTo>
                <a:lnTo>
                  <a:pt x="1893" y="531"/>
                </a:lnTo>
                <a:lnTo>
                  <a:pt x="1941" y="531"/>
                </a:lnTo>
                <a:lnTo>
                  <a:pt x="1941" y="578"/>
                </a:lnTo>
                <a:close/>
                <a:moveTo>
                  <a:pt x="1865" y="578"/>
                </a:moveTo>
                <a:lnTo>
                  <a:pt x="1818" y="578"/>
                </a:lnTo>
                <a:lnTo>
                  <a:pt x="1818" y="531"/>
                </a:lnTo>
                <a:lnTo>
                  <a:pt x="1865" y="531"/>
                </a:lnTo>
                <a:lnTo>
                  <a:pt x="1865" y="578"/>
                </a:lnTo>
                <a:close/>
                <a:moveTo>
                  <a:pt x="1789" y="578"/>
                </a:moveTo>
                <a:lnTo>
                  <a:pt x="1742" y="578"/>
                </a:lnTo>
                <a:lnTo>
                  <a:pt x="1742" y="531"/>
                </a:lnTo>
                <a:lnTo>
                  <a:pt x="1789" y="531"/>
                </a:lnTo>
                <a:lnTo>
                  <a:pt x="1789" y="578"/>
                </a:lnTo>
                <a:close/>
                <a:moveTo>
                  <a:pt x="1638" y="578"/>
                </a:moveTo>
                <a:lnTo>
                  <a:pt x="1591" y="578"/>
                </a:lnTo>
                <a:lnTo>
                  <a:pt x="1591" y="531"/>
                </a:lnTo>
                <a:lnTo>
                  <a:pt x="1638" y="531"/>
                </a:lnTo>
                <a:lnTo>
                  <a:pt x="1638" y="578"/>
                </a:lnTo>
                <a:close/>
                <a:moveTo>
                  <a:pt x="1562" y="578"/>
                </a:moveTo>
                <a:lnTo>
                  <a:pt x="1515" y="578"/>
                </a:lnTo>
                <a:lnTo>
                  <a:pt x="1515" y="531"/>
                </a:lnTo>
                <a:lnTo>
                  <a:pt x="1562" y="531"/>
                </a:lnTo>
                <a:lnTo>
                  <a:pt x="1562" y="578"/>
                </a:lnTo>
                <a:close/>
                <a:moveTo>
                  <a:pt x="1032" y="578"/>
                </a:moveTo>
                <a:lnTo>
                  <a:pt x="985" y="578"/>
                </a:lnTo>
                <a:lnTo>
                  <a:pt x="985" y="531"/>
                </a:lnTo>
                <a:lnTo>
                  <a:pt x="1032" y="531"/>
                </a:lnTo>
                <a:lnTo>
                  <a:pt x="1032" y="578"/>
                </a:lnTo>
                <a:close/>
                <a:moveTo>
                  <a:pt x="956" y="578"/>
                </a:moveTo>
                <a:lnTo>
                  <a:pt x="909" y="578"/>
                </a:lnTo>
                <a:lnTo>
                  <a:pt x="909" y="531"/>
                </a:lnTo>
                <a:lnTo>
                  <a:pt x="956" y="531"/>
                </a:lnTo>
                <a:lnTo>
                  <a:pt x="956" y="578"/>
                </a:lnTo>
                <a:close/>
                <a:moveTo>
                  <a:pt x="881" y="578"/>
                </a:moveTo>
                <a:lnTo>
                  <a:pt x="833" y="578"/>
                </a:lnTo>
                <a:lnTo>
                  <a:pt x="833" y="531"/>
                </a:lnTo>
                <a:lnTo>
                  <a:pt x="881" y="531"/>
                </a:lnTo>
                <a:lnTo>
                  <a:pt x="881" y="578"/>
                </a:lnTo>
                <a:close/>
                <a:moveTo>
                  <a:pt x="805" y="578"/>
                </a:moveTo>
                <a:lnTo>
                  <a:pt x="758" y="578"/>
                </a:lnTo>
                <a:lnTo>
                  <a:pt x="758" y="531"/>
                </a:lnTo>
                <a:lnTo>
                  <a:pt x="805" y="531"/>
                </a:lnTo>
                <a:lnTo>
                  <a:pt x="805" y="578"/>
                </a:lnTo>
                <a:close/>
                <a:moveTo>
                  <a:pt x="729" y="578"/>
                </a:moveTo>
                <a:lnTo>
                  <a:pt x="682" y="578"/>
                </a:lnTo>
                <a:lnTo>
                  <a:pt x="682" y="531"/>
                </a:lnTo>
                <a:lnTo>
                  <a:pt x="729" y="531"/>
                </a:lnTo>
                <a:lnTo>
                  <a:pt x="729" y="578"/>
                </a:lnTo>
                <a:close/>
                <a:moveTo>
                  <a:pt x="653" y="578"/>
                </a:moveTo>
                <a:lnTo>
                  <a:pt x="606" y="578"/>
                </a:lnTo>
                <a:lnTo>
                  <a:pt x="606" y="531"/>
                </a:lnTo>
                <a:lnTo>
                  <a:pt x="653" y="531"/>
                </a:lnTo>
                <a:lnTo>
                  <a:pt x="653" y="578"/>
                </a:lnTo>
                <a:close/>
                <a:moveTo>
                  <a:pt x="578" y="578"/>
                </a:moveTo>
                <a:lnTo>
                  <a:pt x="530" y="578"/>
                </a:lnTo>
                <a:lnTo>
                  <a:pt x="530" y="531"/>
                </a:lnTo>
                <a:lnTo>
                  <a:pt x="578" y="531"/>
                </a:lnTo>
                <a:lnTo>
                  <a:pt x="578" y="578"/>
                </a:lnTo>
                <a:close/>
                <a:moveTo>
                  <a:pt x="502" y="578"/>
                </a:moveTo>
                <a:lnTo>
                  <a:pt x="455" y="578"/>
                </a:lnTo>
                <a:lnTo>
                  <a:pt x="455" y="531"/>
                </a:lnTo>
                <a:lnTo>
                  <a:pt x="502" y="531"/>
                </a:lnTo>
                <a:lnTo>
                  <a:pt x="502" y="578"/>
                </a:lnTo>
                <a:close/>
                <a:moveTo>
                  <a:pt x="426" y="578"/>
                </a:moveTo>
                <a:lnTo>
                  <a:pt x="379" y="578"/>
                </a:lnTo>
                <a:lnTo>
                  <a:pt x="379" y="531"/>
                </a:lnTo>
                <a:lnTo>
                  <a:pt x="426" y="531"/>
                </a:lnTo>
                <a:lnTo>
                  <a:pt x="426" y="578"/>
                </a:lnTo>
                <a:close/>
                <a:moveTo>
                  <a:pt x="351" y="578"/>
                </a:moveTo>
                <a:lnTo>
                  <a:pt x="303" y="578"/>
                </a:lnTo>
                <a:lnTo>
                  <a:pt x="303" y="531"/>
                </a:lnTo>
                <a:lnTo>
                  <a:pt x="351" y="531"/>
                </a:lnTo>
                <a:lnTo>
                  <a:pt x="351" y="578"/>
                </a:lnTo>
                <a:close/>
                <a:moveTo>
                  <a:pt x="48" y="578"/>
                </a:moveTo>
                <a:lnTo>
                  <a:pt x="0" y="578"/>
                </a:lnTo>
                <a:lnTo>
                  <a:pt x="0" y="531"/>
                </a:lnTo>
                <a:lnTo>
                  <a:pt x="48" y="531"/>
                </a:lnTo>
                <a:lnTo>
                  <a:pt x="48" y="578"/>
                </a:lnTo>
                <a:close/>
                <a:moveTo>
                  <a:pt x="3306" y="502"/>
                </a:moveTo>
                <a:lnTo>
                  <a:pt x="3257" y="502"/>
                </a:lnTo>
                <a:lnTo>
                  <a:pt x="3257" y="455"/>
                </a:lnTo>
                <a:lnTo>
                  <a:pt x="3306" y="455"/>
                </a:lnTo>
                <a:lnTo>
                  <a:pt x="3306" y="502"/>
                </a:lnTo>
                <a:close/>
                <a:moveTo>
                  <a:pt x="3230" y="502"/>
                </a:moveTo>
                <a:lnTo>
                  <a:pt x="3181" y="502"/>
                </a:lnTo>
                <a:lnTo>
                  <a:pt x="3181" y="455"/>
                </a:lnTo>
                <a:lnTo>
                  <a:pt x="3230" y="455"/>
                </a:lnTo>
                <a:lnTo>
                  <a:pt x="3230" y="502"/>
                </a:lnTo>
                <a:close/>
                <a:moveTo>
                  <a:pt x="3155" y="502"/>
                </a:moveTo>
                <a:lnTo>
                  <a:pt x="3105" y="502"/>
                </a:lnTo>
                <a:lnTo>
                  <a:pt x="3105" y="455"/>
                </a:lnTo>
                <a:lnTo>
                  <a:pt x="3155" y="455"/>
                </a:lnTo>
                <a:lnTo>
                  <a:pt x="3155" y="502"/>
                </a:lnTo>
                <a:close/>
                <a:moveTo>
                  <a:pt x="3079" y="502"/>
                </a:moveTo>
                <a:lnTo>
                  <a:pt x="3029" y="502"/>
                </a:lnTo>
                <a:lnTo>
                  <a:pt x="3029" y="455"/>
                </a:lnTo>
                <a:lnTo>
                  <a:pt x="3079" y="455"/>
                </a:lnTo>
                <a:lnTo>
                  <a:pt x="3079" y="502"/>
                </a:lnTo>
                <a:close/>
                <a:moveTo>
                  <a:pt x="3003" y="502"/>
                </a:moveTo>
                <a:lnTo>
                  <a:pt x="2954" y="502"/>
                </a:lnTo>
                <a:lnTo>
                  <a:pt x="2954" y="455"/>
                </a:lnTo>
                <a:lnTo>
                  <a:pt x="3003" y="455"/>
                </a:lnTo>
                <a:lnTo>
                  <a:pt x="3003" y="502"/>
                </a:lnTo>
                <a:close/>
                <a:moveTo>
                  <a:pt x="2928" y="502"/>
                </a:moveTo>
                <a:lnTo>
                  <a:pt x="2878" y="502"/>
                </a:lnTo>
                <a:lnTo>
                  <a:pt x="2878" y="455"/>
                </a:lnTo>
                <a:lnTo>
                  <a:pt x="2928" y="455"/>
                </a:lnTo>
                <a:lnTo>
                  <a:pt x="2928" y="502"/>
                </a:lnTo>
                <a:close/>
                <a:moveTo>
                  <a:pt x="2852" y="502"/>
                </a:moveTo>
                <a:lnTo>
                  <a:pt x="2802" y="502"/>
                </a:lnTo>
                <a:lnTo>
                  <a:pt x="2802" y="455"/>
                </a:lnTo>
                <a:lnTo>
                  <a:pt x="2852" y="455"/>
                </a:lnTo>
                <a:lnTo>
                  <a:pt x="2852" y="502"/>
                </a:lnTo>
                <a:close/>
                <a:moveTo>
                  <a:pt x="2776" y="502"/>
                </a:moveTo>
                <a:lnTo>
                  <a:pt x="2726" y="502"/>
                </a:lnTo>
                <a:lnTo>
                  <a:pt x="2726" y="455"/>
                </a:lnTo>
                <a:lnTo>
                  <a:pt x="2776" y="455"/>
                </a:lnTo>
                <a:lnTo>
                  <a:pt x="2776" y="502"/>
                </a:lnTo>
                <a:close/>
                <a:moveTo>
                  <a:pt x="2700" y="502"/>
                </a:moveTo>
                <a:lnTo>
                  <a:pt x="2651" y="502"/>
                </a:lnTo>
                <a:lnTo>
                  <a:pt x="2651" y="455"/>
                </a:lnTo>
                <a:lnTo>
                  <a:pt x="2700" y="455"/>
                </a:lnTo>
                <a:lnTo>
                  <a:pt x="2700" y="502"/>
                </a:lnTo>
                <a:close/>
                <a:moveTo>
                  <a:pt x="2622" y="502"/>
                </a:moveTo>
                <a:lnTo>
                  <a:pt x="2575" y="502"/>
                </a:lnTo>
                <a:lnTo>
                  <a:pt x="2575" y="455"/>
                </a:lnTo>
                <a:lnTo>
                  <a:pt x="2622" y="455"/>
                </a:lnTo>
                <a:lnTo>
                  <a:pt x="2622" y="502"/>
                </a:lnTo>
                <a:close/>
                <a:moveTo>
                  <a:pt x="2547" y="502"/>
                </a:moveTo>
                <a:lnTo>
                  <a:pt x="2499" y="502"/>
                </a:lnTo>
                <a:lnTo>
                  <a:pt x="2499" y="455"/>
                </a:lnTo>
                <a:lnTo>
                  <a:pt x="2547" y="455"/>
                </a:lnTo>
                <a:lnTo>
                  <a:pt x="2547" y="502"/>
                </a:lnTo>
                <a:close/>
                <a:moveTo>
                  <a:pt x="2471" y="502"/>
                </a:moveTo>
                <a:lnTo>
                  <a:pt x="2424" y="502"/>
                </a:lnTo>
                <a:lnTo>
                  <a:pt x="2424" y="455"/>
                </a:lnTo>
                <a:lnTo>
                  <a:pt x="2471" y="455"/>
                </a:lnTo>
                <a:lnTo>
                  <a:pt x="2471" y="502"/>
                </a:lnTo>
                <a:close/>
                <a:moveTo>
                  <a:pt x="2395" y="502"/>
                </a:moveTo>
                <a:lnTo>
                  <a:pt x="2348" y="502"/>
                </a:lnTo>
                <a:lnTo>
                  <a:pt x="2348" y="455"/>
                </a:lnTo>
                <a:lnTo>
                  <a:pt x="2395" y="455"/>
                </a:lnTo>
                <a:lnTo>
                  <a:pt x="2395" y="502"/>
                </a:lnTo>
                <a:close/>
                <a:moveTo>
                  <a:pt x="2319" y="502"/>
                </a:moveTo>
                <a:lnTo>
                  <a:pt x="2272" y="502"/>
                </a:lnTo>
                <a:lnTo>
                  <a:pt x="2272" y="455"/>
                </a:lnTo>
                <a:lnTo>
                  <a:pt x="2319" y="455"/>
                </a:lnTo>
                <a:lnTo>
                  <a:pt x="2319" y="502"/>
                </a:lnTo>
                <a:close/>
                <a:moveTo>
                  <a:pt x="2244" y="502"/>
                </a:moveTo>
                <a:lnTo>
                  <a:pt x="2196" y="502"/>
                </a:lnTo>
                <a:lnTo>
                  <a:pt x="2196" y="455"/>
                </a:lnTo>
                <a:lnTo>
                  <a:pt x="2244" y="455"/>
                </a:lnTo>
                <a:lnTo>
                  <a:pt x="2244" y="502"/>
                </a:lnTo>
                <a:close/>
                <a:moveTo>
                  <a:pt x="2168" y="502"/>
                </a:moveTo>
                <a:lnTo>
                  <a:pt x="2121" y="502"/>
                </a:lnTo>
                <a:lnTo>
                  <a:pt x="2121" y="455"/>
                </a:lnTo>
                <a:lnTo>
                  <a:pt x="2168" y="455"/>
                </a:lnTo>
                <a:lnTo>
                  <a:pt x="2168" y="502"/>
                </a:lnTo>
                <a:close/>
                <a:moveTo>
                  <a:pt x="2092" y="502"/>
                </a:moveTo>
                <a:lnTo>
                  <a:pt x="2045" y="502"/>
                </a:lnTo>
                <a:lnTo>
                  <a:pt x="2045" y="455"/>
                </a:lnTo>
                <a:lnTo>
                  <a:pt x="2092" y="455"/>
                </a:lnTo>
                <a:lnTo>
                  <a:pt x="2092" y="502"/>
                </a:lnTo>
                <a:close/>
                <a:moveTo>
                  <a:pt x="2016" y="502"/>
                </a:moveTo>
                <a:lnTo>
                  <a:pt x="1969" y="502"/>
                </a:lnTo>
                <a:lnTo>
                  <a:pt x="1969" y="455"/>
                </a:lnTo>
                <a:lnTo>
                  <a:pt x="2016" y="455"/>
                </a:lnTo>
                <a:lnTo>
                  <a:pt x="2016" y="502"/>
                </a:lnTo>
                <a:close/>
                <a:moveTo>
                  <a:pt x="1941" y="502"/>
                </a:moveTo>
                <a:lnTo>
                  <a:pt x="1893" y="502"/>
                </a:lnTo>
                <a:lnTo>
                  <a:pt x="1893" y="455"/>
                </a:lnTo>
                <a:lnTo>
                  <a:pt x="1941" y="455"/>
                </a:lnTo>
                <a:lnTo>
                  <a:pt x="1941" y="502"/>
                </a:lnTo>
                <a:close/>
                <a:moveTo>
                  <a:pt x="1789" y="502"/>
                </a:moveTo>
                <a:lnTo>
                  <a:pt x="1742" y="502"/>
                </a:lnTo>
                <a:lnTo>
                  <a:pt x="1742" y="455"/>
                </a:lnTo>
                <a:lnTo>
                  <a:pt x="1789" y="455"/>
                </a:lnTo>
                <a:lnTo>
                  <a:pt x="1789" y="502"/>
                </a:lnTo>
                <a:close/>
                <a:moveTo>
                  <a:pt x="1714" y="502"/>
                </a:moveTo>
                <a:lnTo>
                  <a:pt x="1666" y="502"/>
                </a:lnTo>
                <a:lnTo>
                  <a:pt x="1666" y="455"/>
                </a:lnTo>
                <a:lnTo>
                  <a:pt x="1714" y="455"/>
                </a:lnTo>
                <a:lnTo>
                  <a:pt x="1714" y="502"/>
                </a:lnTo>
                <a:close/>
                <a:moveTo>
                  <a:pt x="1562" y="502"/>
                </a:moveTo>
                <a:lnTo>
                  <a:pt x="1515" y="502"/>
                </a:lnTo>
                <a:lnTo>
                  <a:pt x="1515" y="455"/>
                </a:lnTo>
                <a:lnTo>
                  <a:pt x="1562" y="455"/>
                </a:lnTo>
                <a:lnTo>
                  <a:pt x="1562" y="502"/>
                </a:lnTo>
                <a:close/>
                <a:moveTo>
                  <a:pt x="1184" y="502"/>
                </a:moveTo>
                <a:lnTo>
                  <a:pt x="1136" y="502"/>
                </a:lnTo>
                <a:lnTo>
                  <a:pt x="1136" y="455"/>
                </a:lnTo>
                <a:lnTo>
                  <a:pt x="1184" y="455"/>
                </a:lnTo>
                <a:lnTo>
                  <a:pt x="1184" y="502"/>
                </a:lnTo>
                <a:close/>
                <a:moveTo>
                  <a:pt x="956" y="502"/>
                </a:moveTo>
                <a:lnTo>
                  <a:pt x="909" y="502"/>
                </a:lnTo>
                <a:lnTo>
                  <a:pt x="909" y="455"/>
                </a:lnTo>
                <a:lnTo>
                  <a:pt x="956" y="455"/>
                </a:lnTo>
                <a:lnTo>
                  <a:pt x="956" y="502"/>
                </a:lnTo>
                <a:close/>
                <a:moveTo>
                  <a:pt x="881" y="502"/>
                </a:moveTo>
                <a:lnTo>
                  <a:pt x="833" y="502"/>
                </a:lnTo>
                <a:lnTo>
                  <a:pt x="833" y="455"/>
                </a:lnTo>
                <a:lnTo>
                  <a:pt x="881" y="455"/>
                </a:lnTo>
                <a:lnTo>
                  <a:pt x="881" y="502"/>
                </a:lnTo>
                <a:close/>
                <a:moveTo>
                  <a:pt x="729" y="502"/>
                </a:moveTo>
                <a:lnTo>
                  <a:pt x="682" y="502"/>
                </a:lnTo>
                <a:lnTo>
                  <a:pt x="682" y="455"/>
                </a:lnTo>
                <a:lnTo>
                  <a:pt x="729" y="455"/>
                </a:lnTo>
                <a:lnTo>
                  <a:pt x="729" y="502"/>
                </a:lnTo>
                <a:close/>
                <a:moveTo>
                  <a:pt x="653" y="502"/>
                </a:moveTo>
                <a:lnTo>
                  <a:pt x="606" y="502"/>
                </a:lnTo>
                <a:lnTo>
                  <a:pt x="606" y="455"/>
                </a:lnTo>
                <a:lnTo>
                  <a:pt x="653" y="455"/>
                </a:lnTo>
                <a:lnTo>
                  <a:pt x="653" y="502"/>
                </a:lnTo>
                <a:close/>
                <a:moveTo>
                  <a:pt x="578" y="502"/>
                </a:moveTo>
                <a:lnTo>
                  <a:pt x="530" y="502"/>
                </a:lnTo>
                <a:lnTo>
                  <a:pt x="530" y="455"/>
                </a:lnTo>
                <a:lnTo>
                  <a:pt x="578" y="455"/>
                </a:lnTo>
                <a:lnTo>
                  <a:pt x="578" y="502"/>
                </a:lnTo>
                <a:close/>
                <a:moveTo>
                  <a:pt x="502" y="502"/>
                </a:moveTo>
                <a:lnTo>
                  <a:pt x="455" y="502"/>
                </a:lnTo>
                <a:lnTo>
                  <a:pt x="455" y="455"/>
                </a:lnTo>
                <a:lnTo>
                  <a:pt x="502" y="455"/>
                </a:lnTo>
                <a:lnTo>
                  <a:pt x="502" y="502"/>
                </a:lnTo>
                <a:close/>
                <a:moveTo>
                  <a:pt x="426" y="502"/>
                </a:moveTo>
                <a:lnTo>
                  <a:pt x="379" y="502"/>
                </a:lnTo>
                <a:lnTo>
                  <a:pt x="379" y="455"/>
                </a:lnTo>
                <a:lnTo>
                  <a:pt x="426" y="455"/>
                </a:lnTo>
                <a:lnTo>
                  <a:pt x="426" y="502"/>
                </a:lnTo>
                <a:close/>
                <a:moveTo>
                  <a:pt x="351" y="502"/>
                </a:moveTo>
                <a:lnTo>
                  <a:pt x="303" y="502"/>
                </a:lnTo>
                <a:lnTo>
                  <a:pt x="303" y="455"/>
                </a:lnTo>
                <a:lnTo>
                  <a:pt x="351" y="455"/>
                </a:lnTo>
                <a:lnTo>
                  <a:pt x="351" y="502"/>
                </a:lnTo>
                <a:close/>
                <a:moveTo>
                  <a:pt x="275" y="502"/>
                </a:moveTo>
                <a:lnTo>
                  <a:pt x="227" y="502"/>
                </a:lnTo>
                <a:lnTo>
                  <a:pt x="227" y="455"/>
                </a:lnTo>
                <a:lnTo>
                  <a:pt x="275" y="455"/>
                </a:lnTo>
                <a:lnTo>
                  <a:pt x="275" y="502"/>
                </a:lnTo>
                <a:close/>
                <a:moveTo>
                  <a:pt x="123" y="502"/>
                </a:moveTo>
                <a:lnTo>
                  <a:pt x="76" y="502"/>
                </a:lnTo>
                <a:lnTo>
                  <a:pt x="76" y="455"/>
                </a:lnTo>
                <a:lnTo>
                  <a:pt x="123" y="455"/>
                </a:lnTo>
                <a:lnTo>
                  <a:pt x="123" y="502"/>
                </a:lnTo>
                <a:close/>
                <a:moveTo>
                  <a:pt x="3458" y="426"/>
                </a:moveTo>
                <a:lnTo>
                  <a:pt x="3408" y="426"/>
                </a:lnTo>
                <a:lnTo>
                  <a:pt x="3408" y="379"/>
                </a:lnTo>
                <a:lnTo>
                  <a:pt x="3458" y="379"/>
                </a:lnTo>
                <a:lnTo>
                  <a:pt x="3458" y="426"/>
                </a:lnTo>
                <a:close/>
                <a:moveTo>
                  <a:pt x="3382" y="426"/>
                </a:moveTo>
                <a:lnTo>
                  <a:pt x="3332" y="426"/>
                </a:lnTo>
                <a:lnTo>
                  <a:pt x="3332" y="379"/>
                </a:lnTo>
                <a:lnTo>
                  <a:pt x="3382" y="379"/>
                </a:lnTo>
                <a:lnTo>
                  <a:pt x="3382" y="426"/>
                </a:lnTo>
                <a:close/>
                <a:moveTo>
                  <a:pt x="3306" y="426"/>
                </a:moveTo>
                <a:lnTo>
                  <a:pt x="3257" y="426"/>
                </a:lnTo>
                <a:lnTo>
                  <a:pt x="3257" y="379"/>
                </a:lnTo>
                <a:lnTo>
                  <a:pt x="3306" y="379"/>
                </a:lnTo>
                <a:lnTo>
                  <a:pt x="3306" y="426"/>
                </a:lnTo>
                <a:close/>
                <a:moveTo>
                  <a:pt x="3230" y="426"/>
                </a:moveTo>
                <a:lnTo>
                  <a:pt x="3181" y="426"/>
                </a:lnTo>
                <a:lnTo>
                  <a:pt x="3181" y="379"/>
                </a:lnTo>
                <a:lnTo>
                  <a:pt x="3230" y="379"/>
                </a:lnTo>
                <a:lnTo>
                  <a:pt x="3230" y="426"/>
                </a:lnTo>
                <a:close/>
                <a:moveTo>
                  <a:pt x="3155" y="426"/>
                </a:moveTo>
                <a:lnTo>
                  <a:pt x="3105" y="426"/>
                </a:lnTo>
                <a:lnTo>
                  <a:pt x="3105" y="379"/>
                </a:lnTo>
                <a:lnTo>
                  <a:pt x="3155" y="379"/>
                </a:lnTo>
                <a:lnTo>
                  <a:pt x="3155" y="426"/>
                </a:lnTo>
                <a:close/>
                <a:moveTo>
                  <a:pt x="3079" y="426"/>
                </a:moveTo>
                <a:lnTo>
                  <a:pt x="3029" y="426"/>
                </a:lnTo>
                <a:lnTo>
                  <a:pt x="3029" y="379"/>
                </a:lnTo>
                <a:lnTo>
                  <a:pt x="3079" y="379"/>
                </a:lnTo>
                <a:lnTo>
                  <a:pt x="3079" y="426"/>
                </a:lnTo>
                <a:close/>
                <a:moveTo>
                  <a:pt x="3003" y="426"/>
                </a:moveTo>
                <a:lnTo>
                  <a:pt x="2954" y="426"/>
                </a:lnTo>
                <a:lnTo>
                  <a:pt x="2954" y="379"/>
                </a:lnTo>
                <a:lnTo>
                  <a:pt x="3003" y="379"/>
                </a:lnTo>
                <a:lnTo>
                  <a:pt x="3003" y="426"/>
                </a:lnTo>
                <a:close/>
                <a:moveTo>
                  <a:pt x="2928" y="426"/>
                </a:moveTo>
                <a:lnTo>
                  <a:pt x="2878" y="426"/>
                </a:lnTo>
                <a:lnTo>
                  <a:pt x="2878" y="379"/>
                </a:lnTo>
                <a:lnTo>
                  <a:pt x="2928" y="379"/>
                </a:lnTo>
                <a:lnTo>
                  <a:pt x="2928" y="426"/>
                </a:lnTo>
                <a:close/>
                <a:moveTo>
                  <a:pt x="2852" y="426"/>
                </a:moveTo>
                <a:lnTo>
                  <a:pt x="2802" y="426"/>
                </a:lnTo>
                <a:lnTo>
                  <a:pt x="2802" y="379"/>
                </a:lnTo>
                <a:lnTo>
                  <a:pt x="2852" y="379"/>
                </a:lnTo>
                <a:lnTo>
                  <a:pt x="2852" y="426"/>
                </a:lnTo>
                <a:close/>
                <a:moveTo>
                  <a:pt x="2776" y="426"/>
                </a:moveTo>
                <a:lnTo>
                  <a:pt x="2726" y="426"/>
                </a:lnTo>
                <a:lnTo>
                  <a:pt x="2726" y="379"/>
                </a:lnTo>
                <a:lnTo>
                  <a:pt x="2776" y="379"/>
                </a:lnTo>
                <a:lnTo>
                  <a:pt x="2776" y="426"/>
                </a:lnTo>
                <a:close/>
                <a:moveTo>
                  <a:pt x="2700" y="426"/>
                </a:moveTo>
                <a:lnTo>
                  <a:pt x="2651" y="426"/>
                </a:lnTo>
                <a:lnTo>
                  <a:pt x="2651" y="379"/>
                </a:lnTo>
                <a:lnTo>
                  <a:pt x="2700" y="379"/>
                </a:lnTo>
                <a:lnTo>
                  <a:pt x="2700" y="426"/>
                </a:lnTo>
                <a:close/>
                <a:moveTo>
                  <a:pt x="2622" y="426"/>
                </a:moveTo>
                <a:lnTo>
                  <a:pt x="2575" y="426"/>
                </a:lnTo>
                <a:lnTo>
                  <a:pt x="2575" y="379"/>
                </a:lnTo>
                <a:lnTo>
                  <a:pt x="2622" y="379"/>
                </a:lnTo>
                <a:lnTo>
                  <a:pt x="2622" y="426"/>
                </a:lnTo>
                <a:close/>
                <a:moveTo>
                  <a:pt x="2547" y="426"/>
                </a:moveTo>
                <a:lnTo>
                  <a:pt x="2499" y="426"/>
                </a:lnTo>
                <a:lnTo>
                  <a:pt x="2499" y="379"/>
                </a:lnTo>
                <a:lnTo>
                  <a:pt x="2547" y="379"/>
                </a:lnTo>
                <a:lnTo>
                  <a:pt x="2547" y="426"/>
                </a:lnTo>
                <a:close/>
                <a:moveTo>
                  <a:pt x="2471" y="426"/>
                </a:moveTo>
                <a:lnTo>
                  <a:pt x="2424" y="426"/>
                </a:lnTo>
                <a:lnTo>
                  <a:pt x="2424" y="379"/>
                </a:lnTo>
                <a:lnTo>
                  <a:pt x="2471" y="379"/>
                </a:lnTo>
                <a:lnTo>
                  <a:pt x="2471" y="426"/>
                </a:lnTo>
                <a:close/>
                <a:moveTo>
                  <a:pt x="2395" y="426"/>
                </a:moveTo>
                <a:lnTo>
                  <a:pt x="2348" y="426"/>
                </a:lnTo>
                <a:lnTo>
                  <a:pt x="2348" y="379"/>
                </a:lnTo>
                <a:lnTo>
                  <a:pt x="2395" y="379"/>
                </a:lnTo>
                <a:lnTo>
                  <a:pt x="2395" y="426"/>
                </a:lnTo>
                <a:close/>
                <a:moveTo>
                  <a:pt x="2319" y="426"/>
                </a:moveTo>
                <a:lnTo>
                  <a:pt x="2272" y="426"/>
                </a:lnTo>
                <a:lnTo>
                  <a:pt x="2272" y="379"/>
                </a:lnTo>
                <a:lnTo>
                  <a:pt x="2319" y="379"/>
                </a:lnTo>
                <a:lnTo>
                  <a:pt x="2319" y="426"/>
                </a:lnTo>
                <a:close/>
                <a:moveTo>
                  <a:pt x="2244" y="426"/>
                </a:moveTo>
                <a:lnTo>
                  <a:pt x="2196" y="426"/>
                </a:lnTo>
                <a:lnTo>
                  <a:pt x="2196" y="379"/>
                </a:lnTo>
                <a:lnTo>
                  <a:pt x="2244" y="379"/>
                </a:lnTo>
                <a:lnTo>
                  <a:pt x="2244" y="426"/>
                </a:lnTo>
                <a:close/>
                <a:moveTo>
                  <a:pt x="2168" y="426"/>
                </a:moveTo>
                <a:lnTo>
                  <a:pt x="2121" y="426"/>
                </a:lnTo>
                <a:lnTo>
                  <a:pt x="2121" y="379"/>
                </a:lnTo>
                <a:lnTo>
                  <a:pt x="2168" y="379"/>
                </a:lnTo>
                <a:lnTo>
                  <a:pt x="2168" y="426"/>
                </a:lnTo>
                <a:close/>
                <a:moveTo>
                  <a:pt x="2092" y="426"/>
                </a:moveTo>
                <a:lnTo>
                  <a:pt x="2045" y="426"/>
                </a:lnTo>
                <a:lnTo>
                  <a:pt x="2045" y="379"/>
                </a:lnTo>
                <a:lnTo>
                  <a:pt x="2092" y="379"/>
                </a:lnTo>
                <a:lnTo>
                  <a:pt x="2092" y="426"/>
                </a:lnTo>
                <a:close/>
                <a:moveTo>
                  <a:pt x="2016" y="426"/>
                </a:moveTo>
                <a:lnTo>
                  <a:pt x="1969" y="426"/>
                </a:lnTo>
                <a:lnTo>
                  <a:pt x="1969" y="379"/>
                </a:lnTo>
                <a:lnTo>
                  <a:pt x="2016" y="379"/>
                </a:lnTo>
                <a:lnTo>
                  <a:pt x="2016" y="426"/>
                </a:lnTo>
                <a:close/>
                <a:moveTo>
                  <a:pt x="1941" y="426"/>
                </a:moveTo>
                <a:lnTo>
                  <a:pt x="1893" y="426"/>
                </a:lnTo>
                <a:lnTo>
                  <a:pt x="1893" y="379"/>
                </a:lnTo>
                <a:lnTo>
                  <a:pt x="1941" y="379"/>
                </a:lnTo>
                <a:lnTo>
                  <a:pt x="1941" y="426"/>
                </a:lnTo>
                <a:close/>
                <a:moveTo>
                  <a:pt x="1865" y="426"/>
                </a:moveTo>
                <a:lnTo>
                  <a:pt x="1818" y="426"/>
                </a:lnTo>
                <a:lnTo>
                  <a:pt x="1818" y="379"/>
                </a:lnTo>
                <a:lnTo>
                  <a:pt x="1865" y="379"/>
                </a:lnTo>
                <a:lnTo>
                  <a:pt x="1865" y="426"/>
                </a:lnTo>
                <a:close/>
                <a:moveTo>
                  <a:pt x="1789" y="426"/>
                </a:moveTo>
                <a:lnTo>
                  <a:pt x="1742" y="426"/>
                </a:lnTo>
                <a:lnTo>
                  <a:pt x="1742" y="379"/>
                </a:lnTo>
                <a:lnTo>
                  <a:pt x="1789" y="379"/>
                </a:lnTo>
                <a:lnTo>
                  <a:pt x="1789" y="426"/>
                </a:lnTo>
                <a:close/>
                <a:moveTo>
                  <a:pt x="1486" y="426"/>
                </a:moveTo>
                <a:lnTo>
                  <a:pt x="1439" y="426"/>
                </a:lnTo>
                <a:lnTo>
                  <a:pt x="1439" y="379"/>
                </a:lnTo>
                <a:lnTo>
                  <a:pt x="1486" y="379"/>
                </a:lnTo>
                <a:lnTo>
                  <a:pt x="1486" y="426"/>
                </a:lnTo>
                <a:close/>
                <a:moveTo>
                  <a:pt x="1411" y="426"/>
                </a:moveTo>
                <a:lnTo>
                  <a:pt x="1363" y="426"/>
                </a:lnTo>
                <a:lnTo>
                  <a:pt x="1363" y="379"/>
                </a:lnTo>
                <a:lnTo>
                  <a:pt x="1411" y="379"/>
                </a:lnTo>
                <a:lnTo>
                  <a:pt x="1411" y="426"/>
                </a:lnTo>
                <a:close/>
                <a:moveTo>
                  <a:pt x="1259" y="426"/>
                </a:moveTo>
                <a:lnTo>
                  <a:pt x="1212" y="426"/>
                </a:lnTo>
                <a:lnTo>
                  <a:pt x="1212" y="379"/>
                </a:lnTo>
                <a:lnTo>
                  <a:pt x="1259" y="379"/>
                </a:lnTo>
                <a:lnTo>
                  <a:pt x="1259" y="426"/>
                </a:lnTo>
                <a:close/>
                <a:moveTo>
                  <a:pt x="1184" y="426"/>
                </a:moveTo>
                <a:lnTo>
                  <a:pt x="1136" y="426"/>
                </a:lnTo>
                <a:lnTo>
                  <a:pt x="1136" y="379"/>
                </a:lnTo>
                <a:lnTo>
                  <a:pt x="1184" y="379"/>
                </a:lnTo>
                <a:lnTo>
                  <a:pt x="1184" y="426"/>
                </a:lnTo>
                <a:close/>
                <a:moveTo>
                  <a:pt x="956" y="426"/>
                </a:moveTo>
                <a:lnTo>
                  <a:pt x="909" y="426"/>
                </a:lnTo>
                <a:lnTo>
                  <a:pt x="909" y="379"/>
                </a:lnTo>
                <a:lnTo>
                  <a:pt x="956" y="379"/>
                </a:lnTo>
                <a:lnTo>
                  <a:pt x="956" y="426"/>
                </a:lnTo>
                <a:close/>
                <a:moveTo>
                  <a:pt x="881" y="426"/>
                </a:moveTo>
                <a:lnTo>
                  <a:pt x="833" y="426"/>
                </a:lnTo>
                <a:lnTo>
                  <a:pt x="833" y="379"/>
                </a:lnTo>
                <a:lnTo>
                  <a:pt x="881" y="379"/>
                </a:lnTo>
                <a:lnTo>
                  <a:pt x="881" y="426"/>
                </a:lnTo>
                <a:close/>
                <a:moveTo>
                  <a:pt x="805" y="426"/>
                </a:moveTo>
                <a:lnTo>
                  <a:pt x="758" y="426"/>
                </a:lnTo>
                <a:lnTo>
                  <a:pt x="758" y="379"/>
                </a:lnTo>
                <a:lnTo>
                  <a:pt x="805" y="379"/>
                </a:lnTo>
                <a:lnTo>
                  <a:pt x="805" y="426"/>
                </a:lnTo>
                <a:close/>
                <a:moveTo>
                  <a:pt x="729" y="426"/>
                </a:moveTo>
                <a:lnTo>
                  <a:pt x="682" y="426"/>
                </a:lnTo>
                <a:lnTo>
                  <a:pt x="682" y="379"/>
                </a:lnTo>
                <a:lnTo>
                  <a:pt x="729" y="379"/>
                </a:lnTo>
                <a:lnTo>
                  <a:pt x="729" y="426"/>
                </a:lnTo>
                <a:close/>
                <a:moveTo>
                  <a:pt x="653" y="426"/>
                </a:moveTo>
                <a:lnTo>
                  <a:pt x="606" y="426"/>
                </a:lnTo>
                <a:lnTo>
                  <a:pt x="606" y="379"/>
                </a:lnTo>
                <a:lnTo>
                  <a:pt x="653" y="379"/>
                </a:lnTo>
                <a:lnTo>
                  <a:pt x="653" y="426"/>
                </a:lnTo>
                <a:close/>
                <a:moveTo>
                  <a:pt x="578" y="426"/>
                </a:moveTo>
                <a:lnTo>
                  <a:pt x="530" y="426"/>
                </a:lnTo>
                <a:lnTo>
                  <a:pt x="530" y="379"/>
                </a:lnTo>
                <a:lnTo>
                  <a:pt x="578" y="379"/>
                </a:lnTo>
                <a:lnTo>
                  <a:pt x="578" y="426"/>
                </a:lnTo>
                <a:close/>
                <a:moveTo>
                  <a:pt x="502" y="426"/>
                </a:moveTo>
                <a:lnTo>
                  <a:pt x="455" y="426"/>
                </a:lnTo>
                <a:lnTo>
                  <a:pt x="455" y="379"/>
                </a:lnTo>
                <a:lnTo>
                  <a:pt x="502" y="379"/>
                </a:lnTo>
                <a:lnTo>
                  <a:pt x="502" y="426"/>
                </a:lnTo>
                <a:close/>
                <a:moveTo>
                  <a:pt x="426" y="426"/>
                </a:moveTo>
                <a:lnTo>
                  <a:pt x="379" y="426"/>
                </a:lnTo>
                <a:lnTo>
                  <a:pt x="379" y="379"/>
                </a:lnTo>
                <a:lnTo>
                  <a:pt x="426" y="379"/>
                </a:lnTo>
                <a:lnTo>
                  <a:pt x="426" y="426"/>
                </a:lnTo>
                <a:close/>
                <a:moveTo>
                  <a:pt x="351" y="426"/>
                </a:moveTo>
                <a:lnTo>
                  <a:pt x="303" y="426"/>
                </a:lnTo>
                <a:lnTo>
                  <a:pt x="303" y="379"/>
                </a:lnTo>
                <a:lnTo>
                  <a:pt x="351" y="379"/>
                </a:lnTo>
                <a:lnTo>
                  <a:pt x="351" y="426"/>
                </a:lnTo>
                <a:close/>
                <a:moveTo>
                  <a:pt x="275" y="426"/>
                </a:moveTo>
                <a:lnTo>
                  <a:pt x="227" y="426"/>
                </a:lnTo>
                <a:lnTo>
                  <a:pt x="227" y="379"/>
                </a:lnTo>
                <a:lnTo>
                  <a:pt x="275" y="379"/>
                </a:lnTo>
                <a:lnTo>
                  <a:pt x="275" y="426"/>
                </a:lnTo>
                <a:close/>
                <a:moveTo>
                  <a:pt x="199" y="426"/>
                </a:moveTo>
                <a:lnTo>
                  <a:pt x="152" y="426"/>
                </a:lnTo>
                <a:lnTo>
                  <a:pt x="152" y="379"/>
                </a:lnTo>
                <a:lnTo>
                  <a:pt x="199" y="379"/>
                </a:lnTo>
                <a:lnTo>
                  <a:pt x="199" y="426"/>
                </a:lnTo>
                <a:close/>
                <a:moveTo>
                  <a:pt x="123" y="426"/>
                </a:moveTo>
                <a:lnTo>
                  <a:pt x="76" y="426"/>
                </a:lnTo>
                <a:lnTo>
                  <a:pt x="76" y="379"/>
                </a:lnTo>
                <a:lnTo>
                  <a:pt x="123" y="379"/>
                </a:lnTo>
                <a:lnTo>
                  <a:pt x="123" y="426"/>
                </a:lnTo>
                <a:close/>
                <a:moveTo>
                  <a:pt x="48" y="426"/>
                </a:moveTo>
                <a:lnTo>
                  <a:pt x="0" y="426"/>
                </a:lnTo>
                <a:lnTo>
                  <a:pt x="0" y="379"/>
                </a:lnTo>
                <a:lnTo>
                  <a:pt x="48" y="379"/>
                </a:lnTo>
                <a:lnTo>
                  <a:pt x="48" y="426"/>
                </a:lnTo>
                <a:close/>
                <a:moveTo>
                  <a:pt x="3382" y="351"/>
                </a:moveTo>
                <a:lnTo>
                  <a:pt x="3332" y="351"/>
                </a:lnTo>
                <a:lnTo>
                  <a:pt x="3332" y="303"/>
                </a:lnTo>
                <a:lnTo>
                  <a:pt x="3382" y="303"/>
                </a:lnTo>
                <a:lnTo>
                  <a:pt x="3382" y="351"/>
                </a:lnTo>
                <a:close/>
                <a:moveTo>
                  <a:pt x="3306" y="351"/>
                </a:moveTo>
                <a:lnTo>
                  <a:pt x="3257" y="351"/>
                </a:lnTo>
                <a:lnTo>
                  <a:pt x="3257" y="303"/>
                </a:lnTo>
                <a:lnTo>
                  <a:pt x="3306" y="303"/>
                </a:lnTo>
                <a:lnTo>
                  <a:pt x="3306" y="351"/>
                </a:lnTo>
                <a:close/>
                <a:moveTo>
                  <a:pt x="3230" y="351"/>
                </a:moveTo>
                <a:lnTo>
                  <a:pt x="3181" y="351"/>
                </a:lnTo>
                <a:lnTo>
                  <a:pt x="3181" y="303"/>
                </a:lnTo>
                <a:lnTo>
                  <a:pt x="3230" y="303"/>
                </a:lnTo>
                <a:lnTo>
                  <a:pt x="3230" y="351"/>
                </a:lnTo>
                <a:close/>
                <a:moveTo>
                  <a:pt x="3155" y="351"/>
                </a:moveTo>
                <a:lnTo>
                  <a:pt x="3105" y="351"/>
                </a:lnTo>
                <a:lnTo>
                  <a:pt x="3105" y="303"/>
                </a:lnTo>
                <a:lnTo>
                  <a:pt x="3155" y="303"/>
                </a:lnTo>
                <a:lnTo>
                  <a:pt x="3155" y="351"/>
                </a:lnTo>
                <a:close/>
                <a:moveTo>
                  <a:pt x="3079" y="351"/>
                </a:moveTo>
                <a:lnTo>
                  <a:pt x="3029" y="351"/>
                </a:lnTo>
                <a:lnTo>
                  <a:pt x="3029" y="303"/>
                </a:lnTo>
                <a:lnTo>
                  <a:pt x="3079" y="303"/>
                </a:lnTo>
                <a:lnTo>
                  <a:pt x="3079" y="351"/>
                </a:lnTo>
                <a:close/>
                <a:moveTo>
                  <a:pt x="3003" y="351"/>
                </a:moveTo>
                <a:lnTo>
                  <a:pt x="2954" y="351"/>
                </a:lnTo>
                <a:lnTo>
                  <a:pt x="2954" y="303"/>
                </a:lnTo>
                <a:lnTo>
                  <a:pt x="3003" y="303"/>
                </a:lnTo>
                <a:lnTo>
                  <a:pt x="3003" y="351"/>
                </a:lnTo>
                <a:close/>
                <a:moveTo>
                  <a:pt x="2928" y="351"/>
                </a:moveTo>
                <a:lnTo>
                  <a:pt x="2878" y="351"/>
                </a:lnTo>
                <a:lnTo>
                  <a:pt x="2878" y="303"/>
                </a:lnTo>
                <a:lnTo>
                  <a:pt x="2928" y="303"/>
                </a:lnTo>
                <a:lnTo>
                  <a:pt x="2928" y="351"/>
                </a:lnTo>
                <a:close/>
                <a:moveTo>
                  <a:pt x="2852" y="351"/>
                </a:moveTo>
                <a:lnTo>
                  <a:pt x="2802" y="351"/>
                </a:lnTo>
                <a:lnTo>
                  <a:pt x="2802" y="303"/>
                </a:lnTo>
                <a:lnTo>
                  <a:pt x="2852" y="303"/>
                </a:lnTo>
                <a:lnTo>
                  <a:pt x="2852" y="351"/>
                </a:lnTo>
                <a:close/>
                <a:moveTo>
                  <a:pt x="2776" y="351"/>
                </a:moveTo>
                <a:lnTo>
                  <a:pt x="2726" y="351"/>
                </a:lnTo>
                <a:lnTo>
                  <a:pt x="2726" y="303"/>
                </a:lnTo>
                <a:lnTo>
                  <a:pt x="2776" y="303"/>
                </a:lnTo>
                <a:lnTo>
                  <a:pt x="2776" y="351"/>
                </a:lnTo>
                <a:close/>
                <a:moveTo>
                  <a:pt x="2700" y="351"/>
                </a:moveTo>
                <a:lnTo>
                  <a:pt x="2651" y="351"/>
                </a:lnTo>
                <a:lnTo>
                  <a:pt x="2651" y="303"/>
                </a:lnTo>
                <a:lnTo>
                  <a:pt x="2700" y="303"/>
                </a:lnTo>
                <a:lnTo>
                  <a:pt x="2700" y="351"/>
                </a:lnTo>
                <a:close/>
                <a:moveTo>
                  <a:pt x="2622" y="351"/>
                </a:moveTo>
                <a:lnTo>
                  <a:pt x="2575" y="351"/>
                </a:lnTo>
                <a:lnTo>
                  <a:pt x="2575" y="303"/>
                </a:lnTo>
                <a:lnTo>
                  <a:pt x="2622" y="303"/>
                </a:lnTo>
                <a:lnTo>
                  <a:pt x="2622" y="351"/>
                </a:lnTo>
                <a:close/>
                <a:moveTo>
                  <a:pt x="2547" y="351"/>
                </a:moveTo>
                <a:lnTo>
                  <a:pt x="2499" y="351"/>
                </a:lnTo>
                <a:lnTo>
                  <a:pt x="2499" y="303"/>
                </a:lnTo>
                <a:lnTo>
                  <a:pt x="2547" y="303"/>
                </a:lnTo>
                <a:lnTo>
                  <a:pt x="2547" y="351"/>
                </a:lnTo>
                <a:close/>
                <a:moveTo>
                  <a:pt x="2471" y="351"/>
                </a:moveTo>
                <a:lnTo>
                  <a:pt x="2424" y="351"/>
                </a:lnTo>
                <a:lnTo>
                  <a:pt x="2424" y="303"/>
                </a:lnTo>
                <a:lnTo>
                  <a:pt x="2471" y="303"/>
                </a:lnTo>
                <a:lnTo>
                  <a:pt x="2471" y="351"/>
                </a:lnTo>
                <a:close/>
                <a:moveTo>
                  <a:pt x="2395" y="351"/>
                </a:moveTo>
                <a:lnTo>
                  <a:pt x="2348" y="351"/>
                </a:lnTo>
                <a:lnTo>
                  <a:pt x="2348" y="303"/>
                </a:lnTo>
                <a:lnTo>
                  <a:pt x="2395" y="303"/>
                </a:lnTo>
                <a:lnTo>
                  <a:pt x="2395" y="351"/>
                </a:lnTo>
                <a:close/>
                <a:moveTo>
                  <a:pt x="2319" y="351"/>
                </a:moveTo>
                <a:lnTo>
                  <a:pt x="2272" y="351"/>
                </a:lnTo>
                <a:lnTo>
                  <a:pt x="2272" y="303"/>
                </a:lnTo>
                <a:lnTo>
                  <a:pt x="2319" y="303"/>
                </a:lnTo>
                <a:lnTo>
                  <a:pt x="2319" y="351"/>
                </a:lnTo>
                <a:close/>
                <a:moveTo>
                  <a:pt x="2244" y="351"/>
                </a:moveTo>
                <a:lnTo>
                  <a:pt x="2196" y="351"/>
                </a:lnTo>
                <a:lnTo>
                  <a:pt x="2196" y="303"/>
                </a:lnTo>
                <a:lnTo>
                  <a:pt x="2244" y="303"/>
                </a:lnTo>
                <a:lnTo>
                  <a:pt x="2244" y="351"/>
                </a:lnTo>
                <a:close/>
                <a:moveTo>
                  <a:pt x="2168" y="351"/>
                </a:moveTo>
                <a:lnTo>
                  <a:pt x="2121" y="351"/>
                </a:lnTo>
                <a:lnTo>
                  <a:pt x="2121" y="303"/>
                </a:lnTo>
                <a:lnTo>
                  <a:pt x="2168" y="303"/>
                </a:lnTo>
                <a:lnTo>
                  <a:pt x="2168" y="351"/>
                </a:lnTo>
                <a:close/>
                <a:moveTo>
                  <a:pt x="2016" y="351"/>
                </a:moveTo>
                <a:lnTo>
                  <a:pt x="1969" y="351"/>
                </a:lnTo>
                <a:lnTo>
                  <a:pt x="1969" y="303"/>
                </a:lnTo>
                <a:lnTo>
                  <a:pt x="2016" y="303"/>
                </a:lnTo>
                <a:lnTo>
                  <a:pt x="2016" y="351"/>
                </a:lnTo>
                <a:close/>
                <a:moveTo>
                  <a:pt x="1941" y="351"/>
                </a:moveTo>
                <a:lnTo>
                  <a:pt x="1893" y="351"/>
                </a:lnTo>
                <a:lnTo>
                  <a:pt x="1893" y="303"/>
                </a:lnTo>
                <a:lnTo>
                  <a:pt x="1941" y="303"/>
                </a:lnTo>
                <a:lnTo>
                  <a:pt x="1941" y="351"/>
                </a:lnTo>
                <a:close/>
                <a:moveTo>
                  <a:pt x="1865" y="351"/>
                </a:moveTo>
                <a:lnTo>
                  <a:pt x="1818" y="351"/>
                </a:lnTo>
                <a:lnTo>
                  <a:pt x="1818" y="303"/>
                </a:lnTo>
                <a:lnTo>
                  <a:pt x="1865" y="303"/>
                </a:lnTo>
                <a:lnTo>
                  <a:pt x="1865" y="351"/>
                </a:lnTo>
                <a:close/>
                <a:moveTo>
                  <a:pt x="1335" y="351"/>
                </a:moveTo>
                <a:lnTo>
                  <a:pt x="1288" y="351"/>
                </a:lnTo>
                <a:lnTo>
                  <a:pt x="1288" y="303"/>
                </a:lnTo>
                <a:lnTo>
                  <a:pt x="1335" y="303"/>
                </a:lnTo>
                <a:lnTo>
                  <a:pt x="1335" y="351"/>
                </a:lnTo>
                <a:close/>
                <a:moveTo>
                  <a:pt x="1259" y="351"/>
                </a:moveTo>
                <a:lnTo>
                  <a:pt x="1212" y="351"/>
                </a:lnTo>
                <a:lnTo>
                  <a:pt x="1212" y="303"/>
                </a:lnTo>
                <a:lnTo>
                  <a:pt x="1259" y="303"/>
                </a:lnTo>
                <a:lnTo>
                  <a:pt x="1259" y="351"/>
                </a:lnTo>
                <a:close/>
                <a:moveTo>
                  <a:pt x="1184" y="351"/>
                </a:moveTo>
                <a:lnTo>
                  <a:pt x="1136" y="351"/>
                </a:lnTo>
                <a:lnTo>
                  <a:pt x="1136" y="303"/>
                </a:lnTo>
                <a:lnTo>
                  <a:pt x="1184" y="303"/>
                </a:lnTo>
                <a:lnTo>
                  <a:pt x="1184" y="351"/>
                </a:lnTo>
                <a:close/>
                <a:moveTo>
                  <a:pt x="1032" y="351"/>
                </a:moveTo>
                <a:lnTo>
                  <a:pt x="985" y="351"/>
                </a:lnTo>
                <a:lnTo>
                  <a:pt x="985" y="303"/>
                </a:lnTo>
                <a:lnTo>
                  <a:pt x="1032" y="303"/>
                </a:lnTo>
                <a:lnTo>
                  <a:pt x="1032" y="351"/>
                </a:lnTo>
                <a:close/>
                <a:moveTo>
                  <a:pt x="956" y="351"/>
                </a:moveTo>
                <a:lnTo>
                  <a:pt x="909" y="351"/>
                </a:lnTo>
                <a:lnTo>
                  <a:pt x="909" y="303"/>
                </a:lnTo>
                <a:lnTo>
                  <a:pt x="956" y="303"/>
                </a:lnTo>
                <a:lnTo>
                  <a:pt x="956" y="351"/>
                </a:lnTo>
                <a:close/>
                <a:moveTo>
                  <a:pt x="805" y="351"/>
                </a:moveTo>
                <a:lnTo>
                  <a:pt x="758" y="351"/>
                </a:lnTo>
                <a:lnTo>
                  <a:pt x="758" y="303"/>
                </a:lnTo>
                <a:lnTo>
                  <a:pt x="805" y="303"/>
                </a:lnTo>
                <a:lnTo>
                  <a:pt x="805" y="351"/>
                </a:lnTo>
                <a:close/>
                <a:moveTo>
                  <a:pt x="729" y="351"/>
                </a:moveTo>
                <a:lnTo>
                  <a:pt x="682" y="351"/>
                </a:lnTo>
                <a:lnTo>
                  <a:pt x="682" y="303"/>
                </a:lnTo>
                <a:lnTo>
                  <a:pt x="729" y="303"/>
                </a:lnTo>
                <a:lnTo>
                  <a:pt x="729" y="351"/>
                </a:lnTo>
                <a:close/>
                <a:moveTo>
                  <a:pt x="653" y="351"/>
                </a:moveTo>
                <a:lnTo>
                  <a:pt x="606" y="351"/>
                </a:lnTo>
                <a:lnTo>
                  <a:pt x="606" y="303"/>
                </a:lnTo>
                <a:lnTo>
                  <a:pt x="653" y="303"/>
                </a:lnTo>
                <a:lnTo>
                  <a:pt x="653" y="351"/>
                </a:lnTo>
                <a:close/>
                <a:moveTo>
                  <a:pt x="578" y="351"/>
                </a:moveTo>
                <a:lnTo>
                  <a:pt x="530" y="351"/>
                </a:lnTo>
                <a:lnTo>
                  <a:pt x="530" y="303"/>
                </a:lnTo>
                <a:lnTo>
                  <a:pt x="578" y="303"/>
                </a:lnTo>
                <a:lnTo>
                  <a:pt x="578" y="351"/>
                </a:lnTo>
                <a:close/>
                <a:moveTo>
                  <a:pt x="502" y="351"/>
                </a:moveTo>
                <a:lnTo>
                  <a:pt x="455" y="351"/>
                </a:lnTo>
                <a:lnTo>
                  <a:pt x="455" y="303"/>
                </a:lnTo>
                <a:lnTo>
                  <a:pt x="502" y="303"/>
                </a:lnTo>
                <a:lnTo>
                  <a:pt x="502" y="351"/>
                </a:lnTo>
                <a:close/>
                <a:moveTo>
                  <a:pt x="426" y="351"/>
                </a:moveTo>
                <a:lnTo>
                  <a:pt x="379" y="351"/>
                </a:lnTo>
                <a:lnTo>
                  <a:pt x="379" y="303"/>
                </a:lnTo>
                <a:lnTo>
                  <a:pt x="426" y="303"/>
                </a:lnTo>
                <a:lnTo>
                  <a:pt x="426" y="351"/>
                </a:lnTo>
                <a:close/>
                <a:moveTo>
                  <a:pt x="351" y="351"/>
                </a:moveTo>
                <a:lnTo>
                  <a:pt x="303" y="351"/>
                </a:lnTo>
                <a:lnTo>
                  <a:pt x="303" y="303"/>
                </a:lnTo>
                <a:lnTo>
                  <a:pt x="351" y="303"/>
                </a:lnTo>
                <a:lnTo>
                  <a:pt x="351" y="351"/>
                </a:lnTo>
                <a:close/>
                <a:moveTo>
                  <a:pt x="275" y="351"/>
                </a:moveTo>
                <a:lnTo>
                  <a:pt x="227" y="351"/>
                </a:lnTo>
                <a:lnTo>
                  <a:pt x="227" y="303"/>
                </a:lnTo>
                <a:lnTo>
                  <a:pt x="275" y="303"/>
                </a:lnTo>
                <a:lnTo>
                  <a:pt x="275" y="351"/>
                </a:lnTo>
                <a:close/>
                <a:moveTo>
                  <a:pt x="199" y="351"/>
                </a:moveTo>
                <a:lnTo>
                  <a:pt x="152" y="351"/>
                </a:lnTo>
                <a:lnTo>
                  <a:pt x="152" y="303"/>
                </a:lnTo>
                <a:lnTo>
                  <a:pt x="199" y="303"/>
                </a:lnTo>
                <a:lnTo>
                  <a:pt x="199" y="351"/>
                </a:lnTo>
                <a:close/>
                <a:moveTo>
                  <a:pt x="123" y="351"/>
                </a:moveTo>
                <a:lnTo>
                  <a:pt x="76" y="351"/>
                </a:lnTo>
                <a:lnTo>
                  <a:pt x="76" y="303"/>
                </a:lnTo>
                <a:lnTo>
                  <a:pt x="123" y="303"/>
                </a:lnTo>
                <a:lnTo>
                  <a:pt x="123" y="351"/>
                </a:lnTo>
                <a:close/>
                <a:moveTo>
                  <a:pt x="48" y="351"/>
                </a:moveTo>
                <a:lnTo>
                  <a:pt x="0" y="351"/>
                </a:lnTo>
                <a:lnTo>
                  <a:pt x="0" y="303"/>
                </a:lnTo>
                <a:lnTo>
                  <a:pt x="48" y="303"/>
                </a:lnTo>
                <a:lnTo>
                  <a:pt x="48" y="351"/>
                </a:lnTo>
                <a:close/>
                <a:moveTo>
                  <a:pt x="3079" y="275"/>
                </a:moveTo>
                <a:lnTo>
                  <a:pt x="3029" y="275"/>
                </a:lnTo>
                <a:lnTo>
                  <a:pt x="3029" y="228"/>
                </a:lnTo>
                <a:lnTo>
                  <a:pt x="3079" y="228"/>
                </a:lnTo>
                <a:lnTo>
                  <a:pt x="3079" y="275"/>
                </a:lnTo>
                <a:close/>
                <a:moveTo>
                  <a:pt x="3003" y="275"/>
                </a:moveTo>
                <a:lnTo>
                  <a:pt x="2954" y="275"/>
                </a:lnTo>
                <a:lnTo>
                  <a:pt x="2954" y="228"/>
                </a:lnTo>
                <a:lnTo>
                  <a:pt x="3003" y="228"/>
                </a:lnTo>
                <a:lnTo>
                  <a:pt x="3003" y="275"/>
                </a:lnTo>
                <a:close/>
                <a:moveTo>
                  <a:pt x="2852" y="275"/>
                </a:moveTo>
                <a:lnTo>
                  <a:pt x="2802" y="275"/>
                </a:lnTo>
                <a:lnTo>
                  <a:pt x="2802" y="228"/>
                </a:lnTo>
                <a:lnTo>
                  <a:pt x="2852" y="228"/>
                </a:lnTo>
                <a:lnTo>
                  <a:pt x="2852" y="275"/>
                </a:lnTo>
                <a:close/>
                <a:moveTo>
                  <a:pt x="2776" y="275"/>
                </a:moveTo>
                <a:lnTo>
                  <a:pt x="2726" y="275"/>
                </a:lnTo>
                <a:lnTo>
                  <a:pt x="2726" y="228"/>
                </a:lnTo>
                <a:lnTo>
                  <a:pt x="2776" y="228"/>
                </a:lnTo>
                <a:lnTo>
                  <a:pt x="2776" y="275"/>
                </a:lnTo>
                <a:close/>
                <a:moveTo>
                  <a:pt x="2700" y="275"/>
                </a:moveTo>
                <a:lnTo>
                  <a:pt x="2651" y="275"/>
                </a:lnTo>
                <a:lnTo>
                  <a:pt x="2651" y="228"/>
                </a:lnTo>
                <a:lnTo>
                  <a:pt x="2700" y="228"/>
                </a:lnTo>
                <a:lnTo>
                  <a:pt x="2700" y="275"/>
                </a:lnTo>
                <a:close/>
                <a:moveTo>
                  <a:pt x="2622" y="275"/>
                </a:moveTo>
                <a:lnTo>
                  <a:pt x="2575" y="275"/>
                </a:lnTo>
                <a:lnTo>
                  <a:pt x="2575" y="228"/>
                </a:lnTo>
                <a:lnTo>
                  <a:pt x="2622" y="228"/>
                </a:lnTo>
                <a:lnTo>
                  <a:pt x="2622" y="275"/>
                </a:lnTo>
                <a:close/>
                <a:moveTo>
                  <a:pt x="2547" y="275"/>
                </a:moveTo>
                <a:lnTo>
                  <a:pt x="2499" y="275"/>
                </a:lnTo>
                <a:lnTo>
                  <a:pt x="2499" y="228"/>
                </a:lnTo>
                <a:lnTo>
                  <a:pt x="2547" y="228"/>
                </a:lnTo>
                <a:lnTo>
                  <a:pt x="2547" y="275"/>
                </a:lnTo>
                <a:close/>
                <a:moveTo>
                  <a:pt x="2471" y="275"/>
                </a:moveTo>
                <a:lnTo>
                  <a:pt x="2424" y="275"/>
                </a:lnTo>
                <a:lnTo>
                  <a:pt x="2424" y="228"/>
                </a:lnTo>
                <a:lnTo>
                  <a:pt x="2471" y="228"/>
                </a:lnTo>
                <a:lnTo>
                  <a:pt x="2471" y="275"/>
                </a:lnTo>
                <a:close/>
                <a:moveTo>
                  <a:pt x="2395" y="275"/>
                </a:moveTo>
                <a:lnTo>
                  <a:pt x="2348" y="275"/>
                </a:lnTo>
                <a:lnTo>
                  <a:pt x="2348" y="228"/>
                </a:lnTo>
                <a:lnTo>
                  <a:pt x="2395" y="228"/>
                </a:lnTo>
                <a:lnTo>
                  <a:pt x="2395" y="275"/>
                </a:lnTo>
                <a:close/>
                <a:moveTo>
                  <a:pt x="2319" y="275"/>
                </a:moveTo>
                <a:lnTo>
                  <a:pt x="2272" y="275"/>
                </a:lnTo>
                <a:lnTo>
                  <a:pt x="2272" y="228"/>
                </a:lnTo>
                <a:lnTo>
                  <a:pt x="2319" y="228"/>
                </a:lnTo>
                <a:lnTo>
                  <a:pt x="2319" y="275"/>
                </a:lnTo>
                <a:close/>
                <a:moveTo>
                  <a:pt x="2168" y="275"/>
                </a:moveTo>
                <a:lnTo>
                  <a:pt x="2121" y="275"/>
                </a:lnTo>
                <a:lnTo>
                  <a:pt x="2121" y="228"/>
                </a:lnTo>
                <a:lnTo>
                  <a:pt x="2168" y="228"/>
                </a:lnTo>
                <a:lnTo>
                  <a:pt x="2168" y="275"/>
                </a:lnTo>
                <a:close/>
                <a:moveTo>
                  <a:pt x="1411" y="275"/>
                </a:moveTo>
                <a:lnTo>
                  <a:pt x="1363" y="275"/>
                </a:lnTo>
                <a:lnTo>
                  <a:pt x="1363" y="228"/>
                </a:lnTo>
                <a:lnTo>
                  <a:pt x="1411" y="228"/>
                </a:lnTo>
                <a:lnTo>
                  <a:pt x="1411" y="275"/>
                </a:lnTo>
                <a:close/>
                <a:moveTo>
                  <a:pt x="1335" y="275"/>
                </a:moveTo>
                <a:lnTo>
                  <a:pt x="1288" y="275"/>
                </a:lnTo>
                <a:lnTo>
                  <a:pt x="1288" y="228"/>
                </a:lnTo>
                <a:lnTo>
                  <a:pt x="1335" y="228"/>
                </a:lnTo>
                <a:lnTo>
                  <a:pt x="1335" y="275"/>
                </a:lnTo>
                <a:close/>
                <a:moveTo>
                  <a:pt x="1259" y="275"/>
                </a:moveTo>
                <a:lnTo>
                  <a:pt x="1212" y="275"/>
                </a:lnTo>
                <a:lnTo>
                  <a:pt x="1212" y="228"/>
                </a:lnTo>
                <a:lnTo>
                  <a:pt x="1259" y="228"/>
                </a:lnTo>
                <a:lnTo>
                  <a:pt x="1259" y="275"/>
                </a:lnTo>
                <a:close/>
                <a:moveTo>
                  <a:pt x="1184" y="275"/>
                </a:moveTo>
                <a:lnTo>
                  <a:pt x="1136" y="275"/>
                </a:lnTo>
                <a:lnTo>
                  <a:pt x="1136" y="228"/>
                </a:lnTo>
                <a:lnTo>
                  <a:pt x="1184" y="228"/>
                </a:lnTo>
                <a:lnTo>
                  <a:pt x="1184" y="275"/>
                </a:lnTo>
                <a:close/>
                <a:moveTo>
                  <a:pt x="1108" y="275"/>
                </a:moveTo>
                <a:lnTo>
                  <a:pt x="1060" y="275"/>
                </a:lnTo>
                <a:lnTo>
                  <a:pt x="1060" y="228"/>
                </a:lnTo>
                <a:lnTo>
                  <a:pt x="1108" y="228"/>
                </a:lnTo>
                <a:lnTo>
                  <a:pt x="1108" y="275"/>
                </a:lnTo>
                <a:close/>
                <a:moveTo>
                  <a:pt x="881" y="275"/>
                </a:moveTo>
                <a:lnTo>
                  <a:pt x="833" y="275"/>
                </a:lnTo>
                <a:lnTo>
                  <a:pt x="833" y="228"/>
                </a:lnTo>
                <a:lnTo>
                  <a:pt x="881" y="228"/>
                </a:lnTo>
                <a:lnTo>
                  <a:pt x="881" y="275"/>
                </a:lnTo>
                <a:close/>
                <a:moveTo>
                  <a:pt x="805" y="275"/>
                </a:moveTo>
                <a:lnTo>
                  <a:pt x="758" y="275"/>
                </a:lnTo>
                <a:lnTo>
                  <a:pt x="758" y="228"/>
                </a:lnTo>
                <a:lnTo>
                  <a:pt x="805" y="228"/>
                </a:lnTo>
                <a:lnTo>
                  <a:pt x="805" y="275"/>
                </a:lnTo>
                <a:close/>
                <a:moveTo>
                  <a:pt x="729" y="275"/>
                </a:moveTo>
                <a:lnTo>
                  <a:pt x="682" y="275"/>
                </a:lnTo>
                <a:lnTo>
                  <a:pt x="682" y="228"/>
                </a:lnTo>
                <a:lnTo>
                  <a:pt x="729" y="228"/>
                </a:lnTo>
                <a:lnTo>
                  <a:pt x="729" y="275"/>
                </a:lnTo>
                <a:close/>
                <a:moveTo>
                  <a:pt x="578" y="275"/>
                </a:moveTo>
                <a:lnTo>
                  <a:pt x="530" y="275"/>
                </a:lnTo>
                <a:lnTo>
                  <a:pt x="530" y="228"/>
                </a:lnTo>
                <a:lnTo>
                  <a:pt x="578" y="228"/>
                </a:lnTo>
                <a:lnTo>
                  <a:pt x="578" y="275"/>
                </a:lnTo>
                <a:close/>
                <a:moveTo>
                  <a:pt x="502" y="275"/>
                </a:moveTo>
                <a:lnTo>
                  <a:pt x="455" y="275"/>
                </a:lnTo>
                <a:lnTo>
                  <a:pt x="455" y="228"/>
                </a:lnTo>
                <a:lnTo>
                  <a:pt x="502" y="228"/>
                </a:lnTo>
                <a:lnTo>
                  <a:pt x="502" y="275"/>
                </a:lnTo>
                <a:close/>
                <a:moveTo>
                  <a:pt x="426" y="275"/>
                </a:moveTo>
                <a:lnTo>
                  <a:pt x="379" y="275"/>
                </a:lnTo>
                <a:lnTo>
                  <a:pt x="379" y="228"/>
                </a:lnTo>
                <a:lnTo>
                  <a:pt x="426" y="228"/>
                </a:lnTo>
                <a:lnTo>
                  <a:pt x="426" y="275"/>
                </a:lnTo>
                <a:close/>
                <a:moveTo>
                  <a:pt x="123" y="275"/>
                </a:moveTo>
                <a:lnTo>
                  <a:pt x="76" y="275"/>
                </a:lnTo>
                <a:lnTo>
                  <a:pt x="76" y="228"/>
                </a:lnTo>
                <a:lnTo>
                  <a:pt x="123" y="228"/>
                </a:lnTo>
                <a:lnTo>
                  <a:pt x="123" y="275"/>
                </a:lnTo>
                <a:close/>
                <a:moveTo>
                  <a:pt x="3003" y="199"/>
                </a:moveTo>
                <a:lnTo>
                  <a:pt x="2954" y="199"/>
                </a:lnTo>
                <a:lnTo>
                  <a:pt x="2954" y="152"/>
                </a:lnTo>
                <a:lnTo>
                  <a:pt x="3003" y="152"/>
                </a:lnTo>
                <a:lnTo>
                  <a:pt x="3003" y="199"/>
                </a:lnTo>
                <a:close/>
                <a:moveTo>
                  <a:pt x="2700" y="199"/>
                </a:moveTo>
                <a:lnTo>
                  <a:pt x="2651" y="199"/>
                </a:lnTo>
                <a:lnTo>
                  <a:pt x="2651" y="152"/>
                </a:lnTo>
                <a:lnTo>
                  <a:pt x="2700" y="152"/>
                </a:lnTo>
                <a:lnTo>
                  <a:pt x="2700" y="199"/>
                </a:lnTo>
                <a:close/>
                <a:moveTo>
                  <a:pt x="2622" y="199"/>
                </a:moveTo>
                <a:lnTo>
                  <a:pt x="2575" y="199"/>
                </a:lnTo>
                <a:lnTo>
                  <a:pt x="2575" y="152"/>
                </a:lnTo>
                <a:lnTo>
                  <a:pt x="2622" y="152"/>
                </a:lnTo>
                <a:lnTo>
                  <a:pt x="2622" y="199"/>
                </a:lnTo>
                <a:close/>
                <a:moveTo>
                  <a:pt x="2547" y="199"/>
                </a:moveTo>
                <a:lnTo>
                  <a:pt x="2499" y="199"/>
                </a:lnTo>
                <a:lnTo>
                  <a:pt x="2499" y="152"/>
                </a:lnTo>
                <a:lnTo>
                  <a:pt x="2547" y="152"/>
                </a:lnTo>
                <a:lnTo>
                  <a:pt x="2547" y="199"/>
                </a:lnTo>
                <a:close/>
                <a:moveTo>
                  <a:pt x="2244" y="199"/>
                </a:moveTo>
                <a:lnTo>
                  <a:pt x="2196" y="199"/>
                </a:lnTo>
                <a:lnTo>
                  <a:pt x="2196" y="152"/>
                </a:lnTo>
                <a:lnTo>
                  <a:pt x="2244" y="152"/>
                </a:lnTo>
                <a:lnTo>
                  <a:pt x="2244" y="199"/>
                </a:lnTo>
                <a:close/>
                <a:moveTo>
                  <a:pt x="1865" y="199"/>
                </a:moveTo>
                <a:lnTo>
                  <a:pt x="1818" y="199"/>
                </a:lnTo>
                <a:lnTo>
                  <a:pt x="1818" y="152"/>
                </a:lnTo>
                <a:lnTo>
                  <a:pt x="1865" y="152"/>
                </a:lnTo>
                <a:lnTo>
                  <a:pt x="1865" y="199"/>
                </a:lnTo>
                <a:close/>
                <a:moveTo>
                  <a:pt x="1411" y="199"/>
                </a:moveTo>
                <a:lnTo>
                  <a:pt x="1363" y="199"/>
                </a:lnTo>
                <a:lnTo>
                  <a:pt x="1363" y="152"/>
                </a:lnTo>
                <a:lnTo>
                  <a:pt x="1411" y="152"/>
                </a:lnTo>
                <a:lnTo>
                  <a:pt x="1411" y="199"/>
                </a:lnTo>
                <a:close/>
                <a:moveTo>
                  <a:pt x="1335" y="199"/>
                </a:moveTo>
                <a:lnTo>
                  <a:pt x="1288" y="199"/>
                </a:lnTo>
                <a:lnTo>
                  <a:pt x="1288" y="152"/>
                </a:lnTo>
                <a:lnTo>
                  <a:pt x="1335" y="152"/>
                </a:lnTo>
                <a:lnTo>
                  <a:pt x="1335" y="199"/>
                </a:lnTo>
                <a:close/>
                <a:moveTo>
                  <a:pt x="1259" y="199"/>
                </a:moveTo>
                <a:lnTo>
                  <a:pt x="1212" y="199"/>
                </a:lnTo>
                <a:lnTo>
                  <a:pt x="1212" y="152"/>
                </a:lnTo>
                <a:lnTo>
                  <a:pt x="1259" y="152"/>
                </a:lnTo>
                <a:lnTo>
                  <a:pt x="1259" y="199"/>
                </a:lnTo>
                <a:close/>
                <a:moveTo>
                  <a:pt x="1184" y="199"/>
                </a:moveTo>
                <a:lnTo>
                  <a:pt x="1136" y="199"/>
                </a:lnTo>
                <a:lnTo>
                  <a:pt x="1136" y="152"/>
                </a:lnTo>
                <a:lnTo>
                  <a:pt x="1184" y="152"/>
                </a:lnTo>
                <a:lnTo>
                  <a:pt x="1184" y="199"/>
                </a:lnTo>
                <a:close/>
                <a:moveTo>
                  <a:pt x="1108" y="199"/>
                </a:moveTo>
                <a:lnTo>
                  <a:pt x="1060" y="199"/>
                </a:lnTo>
                <a:lnTo>
                  <a:pt x="1060" y="152"/>
                </a:lnTo>
                <a:lnTo>
                  <a:pt x="1108" y="152"/>
                </a:lnTo>
                <a:lnTo>
                  <a:pt x="1108" y="199"/>
                </a:lnTo>
                <a:close/>
                <a:moveTo>
                  <a:pt x="1032" y="199"/>
                </a:moveTo>
                <a:lnTo>
                  <a:pt x="985" y="199"/>
                </a:lnTo>
                <a:lnTo>
                  <a:pt x="985" y="152"/>
                </a:lnTo>
                <a:lnTo>
                  <a:pt x="1032" y="152"/>
                </a:lnTo>
                <a:lnTo>
                  <a:pt x="1032" y="199"/>
                </a:lnTo>
                <a:close/>
                <a:moveTo>
                  <a:pt x="805" y="199"/>
                </a:moveTo>
                <a:lnTo>
                  <a:pt x="758" y="199"/>
                </a:lnTo>
                <a:lnTo>
                  <a:pt x="758" y="152"/>
                </a:lnTo>
                <a:lnTo>
                  <a:pt x="805" y="152"/>
                </a:lnTo>
                <a:lnTo>
                  <a:pt x="805" y="199"/>
                </a:lnTo>
                <a:close/>
                <a:moveTo>
                  <a:pt x="729" y="199"/>
                </a:moveTo>
                <a:lnTo>
                  <a:pt x="682" y="199"/>
                </a:lnTo>
                <a:lnTo>
                  <a:pt x="682" y="152"/>
                </a:lnTo>
                <a:lnTo>
                  <a:pt x="729" y="152"/>
                </a:lnTo>
                <a:lnTo>
                  <a:pt x="729" y="199"/>
                </a:lnTo>
                <a:close/>
                <a:moveTo>
                  <a:pt x="653" y="199"/>
                </a:moveTo>
                <a:lnTo>
                  <a:pt x="606" y="199"/>
                </a:lnTo>
                <a:lnTo>
                  <a:pt x="606" y="152"/>
                </a:lnTo>
                <a:lnTo>
                  <a:pt x="653" y="152"/>
                </a:lnTo>
                <a:lnTo>
                  <a:pt x="653" y="199"/>
                </a:lnTo>
                <a:close/>
                <a:moveTo>
                  <a:pt x="578" y="199"/>
                </a:moveTo>
                <a:lnTo>
                  <a:pt x="530" y="199"/>
                </a:lnTo>
                <a:lnTo>
                  <a:pt x="530" y="152"/>
                </a:lnTo>
                <a:lnTo>
                  <a:pt x="578" y="152"/>
                </a:lnTo>
                <a:lnTo>
                  <a:pt x="578" y="199"/>
                </a:lnTo>
                <a:close/>
                <a:moveTo>
                  <a:pt x="502" y="199"/>
                </a:moveTo>
                <a:lnTo>
                  <a:pt x="455" y="199"/>
                </a:lnTo>
                <a:lnTo>
                  <a:pt x="455" y="152"/>
                </a:lnTo>
                <a:lnTo>
                  <a:pt x="502" y="152"/>
                </a:lnTo>
                <a:lnTo>
                  <a:pt x="502" y="199"/>
                </a:lnTo>
                <a:close/>
                <a:moveTo>
                  <a:pt x="2622" y="123"/>
                </a:moveTo>
                <a:lnTo>
                  <a:pt x="2575" y="123"/>
                </a:lnTo>
                <a:lnTo>
                  <a:pt x="2575" y="76"/>
                </a:lnTo>
                <a:lnTo>
                  <a:pt x="2622" y="76"/>
                </a:lnTo>
                <a:lnTo>
                  <a:pt x="2622" y="123"/>
                </a:lnTo>
                <a:close/>
                <a:moveTo>
                  <a:pt x="1865" y="123"/>
                </a:moveTo>
                <a:lnTo>
                  <a:pt x="1818" y="123"/>
                </a:lnTo>
                <a:lnTo>
                  <a:pt x="1818" y="76"/>
                </a:lnTo>
                <a:lnTo>
                  <a:pt x="1865" y="76"/>
                </a:lnTo>
                <a:lnTo>
                  <a:pt x="1865" y="123"/>
                </a:lnTo>
                <a:close/>
                <a:moveTo>
                  <a:pt x="1789" y="123"/>
                </a:moveTo>
                <a:lnTo>
                  <a:pt x="1742" y="123"/>
                </a:lnTo>
                <a:lnTo>
                  <a:pt x="1742" y="76"/>
                </a:lnTo>
                <a:lnTo>
                  <a:pt x="1789" y="76"/>
                </a:lnTo>
                <a:lnTo>
                  <a:pt x="1789" y="123"/>
                </a:lnTo>
                <a:close/>
                <a:moveTo>
                  <a:pt x="1411" y="123"/>
                </a:moveTo>
                <a:lnTo>
                  <a:pt x="1363" y="123"/>
                </a:lnTo>
                <a:lnTo>
                  <a:pt x="1363" y="76"/>
                </a:lnTo>
                <a:lnTo>
                  <a:pt x="1411" y="76"/>
                </a:lnTo>
                <a:lnTo>
                  <a:pt x="1411" y="123"/>
                </a:lnTo>
                <a:close/>
                <a:moveTo>
                  <a:pt x="1335" y="123"/>
                </a:moveTo>
                <a:lnTo>
                  <a:pt x="1288" y="123"/>
                </a:lnTo>
                <a:lnTo>
                  <a:pt x="1288" y="76"/>
                </a:lnTo>
                <a:lnTo>
                  <a:pt x="1335" y="76"/>
                </a:lnTo>
                <a:lnTo>
                  <a:pt x="1335" y="123"/>
                </a:lnTo>
                <a:close/>
                <a:moveTo>
                  <a:pt x="1259" y="123"/>
                </a:moveTo>
                <a:lnTo>
                  <a:pt x="1212" y="123"/>
                </a:lnTo>
                <a:lnTo>
                  <a:pt x="1212" y="76"/>
                </a:lnTo>
                <a:lnTo>
                  <a:pt x="1259" y="76"/>
                </a:lnTo>
                <a:lnTo>
                  <a:pt x="1259" y="123"/>
                </a:lnTo>
                <a:close/>
                <a:moveTo>
                  <a:pt x="1184" y="123"/>
                </a:moveTo>
                <a:lnTo>
                  <a:pt x="1136" y="123"/>
                </a:lnTo>
                <a:lnTo>
                  <a:pt x="1136" y="76"/>
                </a:lnTo>
                <a:lnTo>
                  <a:pt x="1184" y="76"/>
                </a:lnTo>
                <a:lnTo>
                  <a:pt x="1184" y="123"/>
                </a:lnTo>
                <a:close/>
                <a:moveTo>
                  <a:pt x="1108" y="123"/>
                </a:moveTo>
                <a:lnTo>
                  <a:pt x="1060" y="123"/>
                </a:lnTo>
                <a:lnTo>
                  <a:pt x="1060" y="76"/>
                </a:lnTo>
                <a:lnTo>
                  <a:pt x="1108" y="76"/>
                </a:lnTo>
                <a:lnTo>
                  <a:pt x="1108" y="123"/>
                </a:lnTo>
                <a:close/>
                <a:moveTo>
                  <a:pt x="1032" y="123"/>
                </a:moveTo>
                <a:lnTo>
                  <a:pt x="985" y="123"/>
                </a:lnTo>
                <a:lnTo>
                  <a:pt x="985" y="76"/>
                </a:lnTo>
                <a:lnTo>
                  <a:pt x="1032" y="76"/>
                </a:lnTo>
                <a:lnTo>
                  <a:pt x="1032" y="123"/>
                </a:lnTo>
                <a:close/>
                <a:moveTo>
                  <a:pt x="881" y="123"/>
                </a:moveTo>
                <a:lnTo>
                  <a:pt x="833" y="123"/>
                </a:lnTo>
                <a:lnTo>
                  <a:pt x="833" y="76"/>
                </a:lnTo>
                <a:lnTo>
                  <a:pt x="881" y="76"/>
                </a:lnTo>
                <a:lnTo>
                  <a:pt x="881" y="123"/>
                </a:lnTo>
                <a:close/>
                <a:moveTo>
                  <a:pt x="805" y="123"/>
                </a:moveTo>
                <a:lnTo>
                  <a:pt x="758" y="123"/>
                </a:lnTo>
                <a:lnTo>
                  <a:pt x="758" y="76"/>
                </a:lnTo>
                <a:lnTo>
                  <a:pt x="805" y="76"/>
                </a:lnTo>
                <a:lnTo>
                  <a:pt x="805" y="123"/>
                </a:lnTo>
                <a:close/>
                <a:moveTo>
                  <a:pt x="729" y="123"/>
                </a:moveTo>
                <a:lnTo>
                  <a:pt x="682" y="123"/>
                </a:lnTo>
                <a:lnTo>
                  <a:pt x="682" y="76"/>
                </a:lnTo>
                <a:lnTo>
                  <a:pt x="729" y="76"/>
                </a:lnTo>
                <a:lnTo>
                  <a:pt x="729" y="123"/>
                </a:lnTo>
                <a:close/>
                <a:moveTo>
                  <a:pt x="578" y="123"/>
                </a:moveTo>
                <a:lnTo>
                  <a:pt x="530" y="123"/>
                </a:lnTo>
                <a:lnTo>
                  <a:pt x="530" y="76"/>
                </a:lnTo>
                <a:lnTo>
                  <a:pt x="578" y="76"/>
                </a:lnTo>
                <a:lnTo>
                  <a:pt x="578" y="123"/>
                </a:lnTo>
                <a:close/>
                <a:moveTo>
                  <a:pt x="2547" y="48"/>
                </a:moveTo>
                <a:lnTo>
                  <a:pt x="2499" y="48"/>
                </a:lnTo>
                <a:lnTo>
                  <a:pt x="2499" y="0"/>
                </a:lnTo>
                <a:lnTo>
                  <a:pt x="2547" y="0"/>
                </a:lnTo>
                <a:lnTo>
                  <a:pt x="2547" y="48"/>
                </a:lnTo>
                <a:close/>
                <a:moveTo>
                  <a:pt x="2244" y="48"/>
                </a:moveTo>
                <a:lnTo>
                  <a:pt x="2196" y="48"/>
                </a:lnTo>
                <a:lnTo>
                  <a:pt x="2196" y="0"/>
                </a:lnTo>
                <a:lnTo>
                  <a:pt x="2244" y="0"/>
                </a:lnTo>
                <a:lnTo>
                  <a:pt x="2244" y="48"/>
                </a:lnTo>
                <a:close/>
                <a:moveTo>
                  <a:pt x="2168" y="48"/>
                </a:moveTo>
                <a:lnTo>
                  <a:pt x="2121" y="48"/>
                </a:lnTo>
                <a:lnTo>
                  <a:pt x="2121" y="0"/>
                </a:lnTo>
                <a:lnTo>
                  <a:pt x="2168" y="0"/>
                </a:lnTo>
                <a:lnTo>
                  <a:pt x="2168" y="48"/>
                </a:lnTo>
                <a:close/>
                <a:moveTo>
                  <a:pt x="1335" y="48"/>
                </a:moveTo>
                <a:lnTo>
                  <a:pt x="1288" y="48"/>
                </a:lnTo>
                <a:lnTo>
                  <a:pt x="1288" y="0"/>
                </a:lnTo>
                <a:lnTo>
                  <a:pt x="1335" y="0"/>
                </a:lnTo>
                <a:lnTo>
                  <a:pt x="1335" y="48"/>
                </a:lnTo>
                <a:close/>
                <a:moveTo>
                  <a:pt x="1259" y="48"/>
                </a:moveTo>
                <a:lnTo>
                  <a:pt x="1212" y="48"/>
                </a:lnTo>
                <a:lnTo>
                  <a:pt x="1212" y="0"/>
                </a:lnTo>
                <a:lnTo>
                  <a:pt x="1259" y="0"/>
                </a:lnTo>
                <a:lnTo>
                  <a:pt x="1259" y="48"/>
                </a:lnTo>
                <a:close/>
                <a:moveTo>
                  <a:pt x="1184" y="48"/>
                </a:moveTo>
                <a:lnTo>
                  <a:pt x="1136" y="48"/>
                </a:lnTo>
                <a:lnTo>
                  <a:pt x="1136" y="0"/>
                </a:lnTo>
                <a:lnTo>
                  <a:pt x="1184" y="0"/>
                </a:lnTo>
                <a:lnTo>
                  <a:pt x="1184" y="48"/>
                </a:lnTo>
                <a:close/>
                <a:moveTo>
                  <a:pt x="1032" y="48"/>
                </a:moveTo>
                <a:lnTo>
                  <a:pt x="985" y="48"/>
                </a:lnTo>
                <a:lnTo>
                  <a:pt x="985" y="0"/>
                </a:lnTo>
                <a:lnTo>
                  <a:pt x="1032" y="0"/>
                </a:lnTo>
                <a:lnTo>
                  <a:pt x="1032" y="48"/>
                </a:lnTo>
                <a:close/>
                <a:moveTo>
                  <a:pt x="956" y="48"/>
                </a:moveTo>
                <a:lnTo>
                  <a:pt x="909" y="48"/>
                </a:lnTo>
                <a:lnTo>
                  <a:pt x="909" y="0"/>
                </a:lnTo>
                <a:lnTo>
                  <a:pt x="956" y="0"/>
                </a:lnTo>
                <a:lnTo>
                  <a:pt x="956" y="48"/>
                </a:lnTo>
                <a:close/>
                <a:moveTo>
                  <a:pt x="881" y="48"/>
                </a:moveTo>
                <a:lnTo>
                  <a:pt x="833" y="48"/>
                </a:lnTo>
                <a:lnTo>
                  <a:pt x="833" y="0"/>
                </a:lnTo>
                <a:lnTo>
                  <a:pt x="881" y="0"/>
                </a:lnTo>
                <a:lnTo>
                  <a:pt x="881" y="48"/>
                </a:lnTo>
                <a:close/>
                <a:moveTo>
                  <a:pt x="805" y="48"/>
                </a:moveTo>
                <a:lnTo>
                  <a:pt x="758" y="48"/>
                </a:lnTo>
                <a:lnTo>
                  <a:pt x="758" y="0"/>
                </a:lnTo>
                <a:lnTo>
                  <a:pt x="805" y="0"/>
                </a:lnTo>
                <a:lnTo>
                  <a:pt x="805" y="48"/>
                </a:lnTo>
                <a:close/>
              </a:path>
            </a:pathLst>
          </a:custGeom>
          <a:solidFill>
            <a:srgbClr val="1CAEBC"/>
          </a:solidFill>
          <a:ln w="9525">
            <a:noFill/>
          </a:ln>
        </p:spPr>
        <p:txBody>
          <a:bodyPr/>
          <a:p>
            <a:pPr>
              <a:lnSpc>
                <a:spcPct val="100000"/>
              </a:lnSpc>
            </a:pPr>
            <a:endParaRPr>
              <a:solidFill>
                <a:srgbClr val="000000"/>
              </a:solidFill>
              <a:latin typeface="Calibri" panose="020F0502020204030204" charset="0"/>
              <a:ea typeface="宋体" panose="02010600030101010101" pitchFamily="2" charset="-122"/>
              <a:sym typeface="宋体" panose="02010600030101010101" pitchFamily="2" charset="-122"/>
            </a:endParaRPr>
          </a:p>
        </p:txBody>
      </p:sp>
      <p:sp>
        <p:nvSpPr>
          <p:cNvPr id="2" name="TextBox 57"/>
          <p:cNvSpPr/>
          <p:nvPr/>
        </p:nvSpPr>
        <p:spPr>
          <a:xfrm>
            <a:off x="1736090" y="3785870"/>
            <a:ext cx="8914130" cy="2453640"/>
          </a:xfrm>
          <a:prstGeom prst="rect">
            <a:avLst/>
          </a:prstGeom>
          <a:noFill/>
          <a:ln w="9525">
            <a:noFill/>
          </a:ln>
        </p:spPr>
        <p:txBody>
          <a:bodyPr wrap="square">
            <a:spAutoFit/>
          </a:bodyPr>
          <a:p>
            <a:pPr>
              <a:lnSpc>
                <a:spcPct val="160000"/>
              </a:lnSpc>
              <a:buSzPct val="100000"/>
              <a:buFont typeface="Wingdings" panose="05000000000000000000" pitchFamily="2" charset="2"/>
              <a:buChar char="u"/>
            </a:pPr>
            <a:r>
              <a:rPr lang="zh-CN" altLang="en-US" sz="1600" dirty="0">
                <a:solidFill>
                  <a:schemeClr val="tx1"/>
                </a:solidFill>
                <a:latin typeface="思源黑体 CN" panose="020B0400000000000000" charset="-122"/>
                <a:ea typeface="思源黑体 CN" panose="020B0400000000000000" charset="-122"/>
                <a:sym typeface="思源黑体 CN" panose="020B0400000000000000" charset="-122"/>
              </a:rPr>
              <a:t> 国内市民智能手机持有率已达95%，公众已养成移动操作习惯；</a:t>
            </a:r>
            <a:endParaRPr lang="zh-CN" altLang="en-US" sz="1600" dirty="0">
              <a:solidFill>
                <a:schemeClr val="tx1"/>
              </a:solidFill>
              <a:latin typeface="思源黑体 CN" panose="020B0400000000000000" charset="-122"/>
              <a:ea typeface="思源黑体 CN" panose="020B0400000000000000" charset="-122"/>
              <a:sym typeface="思源黑体 CN" panose="020B0400000000000000" charset="-122"/>
            </a:endParaRPr>
          </a:p>
          <a:p>
            <a:pPr>
              <a:lnSpc>
                <a:spcPct val="160000"/>
              </a:lnSpc>
              <a:buSzPct val="100000"/>
              <a:buFont typeface="Wingdings" panose="05000000000000000000" pitchFamily="2" charset="2"/>
              <a:buChar char="u"/>
            </a:pPr>
            <a:r>
              <a:rPr lang="zh-CN" altLang="en-US" sz="1600" dirty="0">
                <a:solidFill>
                  <a:schemeClr val="tx1"/>
                </a:solidFill>
                <a:latin typeface="思源黑体 CN" panose="020B0400000000000000" charset="-122"/>
                <a:ea typeface="思源黑体 CN" panose="020B0400000000000000" charset="-122"/>
                <a:sym typeface="思源黑体 CN" panose="020B0400000000000000" charset="-122"/>
              </a:rPr>
              <a:t> 电子劳动合同在签署流程、呈现方式上与纸质签署相似，操作更便捷；</a:t>
            </a:r>
            <a:endParaRPr lang="zh-CN" altLang="en-US" sz="1600" dirty="0">
              <a:solidFill>
                <a:schemeClr val="tx1"/>
              </a:solidFill>
              <a:latin typeface="思源黑体 CN" panose="020B0400000000000000" charset="-122"/>
              <a:ea typeface="思源黑体 CN" panose="020B0400000000000000" charset="-122"/>
              <a:sym typeface="思源黑体 CN" panose="020B0400000000000000" charset="-122"/>
            </a:endParaRPr>
          </a:p>
          <a:p>
            <a:pPr>
              <a:lnSpc>
                <a:spcPct val="160000"/>
              </a:lnSpc>
              <a:buSzPct val="100000"/>
              <a:buFont typeface="Wingdings" panose="05000000000000000000" pitchFamily="2" charset="2"/>
              <a:buChar char="u"/>
            </a:pPr>
            <a:r>
              <a:rPr lang="zh-CN" altLang="en-US" sz="1600" dirty="0">
                <a:solidFill>
                  <a:schemeClr val="tx1"/>
                </a:solidFill>
                <a:latin typeface="思源黑体 CN" panose="020B0400000000000000" charset="-122"/>
                <a:ea typeface="思源黑体 CN" panose="020B0400000000000000" charset="-122"/>
                <a:sym typeface="思源黑体 CN" panose="020B0400000000000000" charset="-122"/>
              </a:rPr>
              <a:t> 无纸化操作更能彰显用人单位降本、环保、与时俱进的国际化面貌；</a:t>
            </a:r>
            <a:endParaRPr lang="zh-CN" altLang="en-US" sz="1600" dirty="0">
              <a:solidFill>
                <a:schemeClr val="tx1"/>
              </a:solidFill>
              <a:latin typeface="思源黑体 CN" panose="020B0400000000000000" charset="-122"/>
              <a:ea typeface="思源黑体 CN" panose="020B0400000000000000" charset="-122"/>
              <a:sym typeface="思源黑体 CN" panose="020B0400000000000000" charset="-122"/>
            </a:endParaRPr>
          </a:p>
          <a:p>
            <a:pPr>
              <a:lnSpc>
                <a:spcPct val="160000"/>
              </a:lnSpc>
              <a:buSzPct val="100000"/>
              <a:buFont typeface="Wingdings" panose="05000000000000000000" pitchFamily="2" charset="2"/>
              <a:buChar char="u"/>
            </a:pPr>
            <a:r>
              <a:rPr lang="zh-CN" altLang="en-US" sz="1600" dirty="0">
                <a:solidFill>
                  <a:schemeClr val="tx1"/>
                </a:solidFill>
                <a:latin typeface="思源黑体 CN" panose="020B0400000000000000" charset="-122"/>
                <a:ea typeface="思源黑体 CN" panose="020B0400000000000000" charset="-122"/>
                <a:sym typeface="思源黑体 CN" panose="020B0400000000000000" charset="-122"/>
              </a:rPr>
              <a:t> 《合同法》、《电子签名法》明确规定“书面形式包含电子载体”等合法性规定；</a:t>
            </a:r>
            <a:endParaRPr lang="zh-CN" altLang="en-US" sz="1600" dirty="0">
              <a:solidFill>
                <a:schemeClr val="tx1"/>
              </a:solidFill>
              <a:latin typeface="思源黑体 CN" panose="020B0400000000000000" charset="-122"/>
              <a:ea typeface="思源黑体 CN" panose="020B0400000000000000" charset="-122"/>
              <a:sym typeface="思源黑体 CN" panose="020B0400000000000000" charset="-122"/>
            </a:endParaRPr>
          </a:p>
          <a:p>
            <a:pPr>
              <a:lnSpc>
                <a:spcPct val="160000"/>
              </a:lnSpc>
              <a:buSzPct val="100000"/>
              <a:buFont typeface="Wingdings" panose="05000000000000000000" pitchFamily="2" charset="2"/>
              <a:buChar char="u"/>
            </a:pPr>
            <a:r>
              <a:rPr lang="zh-CN" altLang="en-US" sz="1600" dirty="0">
                <a:solidFill>
                  <a:schemeClr val="tx1"/>
                </a:solidFill>
                <a:latin typeface="思源黑体 CN" panose="020B0400000000000000" charset="-122"/>
                <a:ea typeface="思源黑体 CN" panose="020B0400000000000000" charset="-122"/>
                <a:sym typeface="思源黑体 CN" panose="020B0400000000000000" charset="-122"/>
              </a:rPr>
              <a:t> 电子劳动合同签署双方身份更真实、签署过程可视、签署结果无法篡改、司法备案，数据储存、查阅、下载、流转、打印后具有同等法律效率。</a:t>
            </a:r>
            <a:endParaRPr lang="zh-CN" altLang="en-US" sz="1600" dirty="0">
              <a:solidFill>
                <a:schemeClr val="tx1"/>
              </a:solidFill>
              <a:latin typeface="思源黑体 CN" panose="020B0400000000000000" charset="-122"/>
              <a:ea typeface="思源黑体 CN" panose="020B0400000000000000" charset="-122"/>
              <a:sym typeface="思源黑体 CN" panose="020B0400000000000000" charset="-122"/>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blipFill rotWithShape="1">
          <a:blip r:embed="rId1"/>
          <a:stretch>
            <a:fillRect/>
          </a:stretch>
        </a:blipFill>
        <a:effectLst/>
      </p:bgPr>
    </p:bg>
    <p:spTree>
      <p:nvGrpSpPr>
        <p:cNvPr id="1" name=""/>
        <p:cNvGrpSpPr/>
        <p:nvPr/>
      </p:nvGrpSpPr>
      <p:grpSpPr/>
      <p:sp>
        <p:nvSpPr>
          <p:cNvPr id="27650" name="矩形 6"/>
          <p:cNvSpPr/>
          <p:nvPr/>
        </p:nvSpPr>
        <p:spPr>
          <a:xfrm>
            <a:off x="3619500" y="-4762"/>
            <a:ext cx="4953000" cy="717550"/>
          </a:xfrm>
          <a:prstGeom prst="rect">
            <a:avLst/>
          </a:prstGeom>
          <a:solidFill>
            <a:srgbClr val="1CAEBC"/>
          </a:solidFill>
          <a:ln w="12700">
            <a:noFill/>
          </a:ln>
        </p:spPr>
        <p:txBody>
          <a:bodyPr anchor="ctr"/>
          <a:p>
            <a:pPr algn="ctr">
              <a:lnSpc>
                <a:spcPct val="100000"/>
              </a:lnSpc>
            </a:pPr>
            <a:endParaRPr>
              <a:solidFill>
                <a:srgbClr val="FFFFFF"/>
              </a:solidFill>
              <a:latin typeface="宋体" panose="02010600030101010101" pitchFamily="2" charset="-122"/>
              <a:ea typeface="宋体" panose="02010600030101010101" pitchFamily="2" charset="-122"/>
              <a:sym typeface="宋体" panose="02010600030101010101" pitchFamily="2" charset="-122"/>
            </a:endParaRPr>
          </a:p>
        </p:txBody>
      </p:sp>
      <p:sp>
        <p:nvSpPr>
          <p:cNvPr id="27651" name="文本框 7"/>
          <p:cNvSpPr/>
          <p:nvPr/>
        </p:nvSpPr>
        <p:spPr>
          <a:xfrm>
            <a:off x="3759200" y="90488"/>
            <a:ext cx="4673600" cy="522287"/>
          </a:xfrm>
          <a:prstGeom prst="rect">
            <a:avLst/>
          </a:prstGeom>
          <a:noFill/>
          <a:ln w="9525">
            <a:noFill/>
          </a:ln>
        </p:spPr>
        <p:txBody>
          <a:bodyPr wrap="square">
            <a:spAutoFit/>
          </a:bodyPr>
          <a:p>
            <a:pPr algn="ctr">
              <a:lnSpc>
                <a:spcPct val="100000"/>
              </a:lnSpc>
            </a:pPr>
            <a:r>
              <a:rPr lang="zh-CN" altLang="en-US" sz="2800" dirty="0">
                <a:solidFill>
                  <a:schemeClr val="bg1"/>
                </a:solidFill>
                <a:latin typeface="思源黑体 CN" panose="020B0400000000000000" charset="-122"/>
                <a:ea typeface="思源黑体 CN" panose="020B0400000000000000" charset="-122"/>
                <a:sym typeface="思源黑体 CN" panose="020B0400000000000000" charset="-122"/>
              </a:rPr>
              <a:t>实名认证是否权威</a:t>
            </a:r>
            <a:endParaRPr lang="zh-CN" altLang="en-US" dirty="0">
              <a:ea typeface="宋体" panose="02010600030101010101" pitchFamily="2" charset="-122"/>
            </a:endParaRPr>
          </a:p>
        </p:txBody>
      </p:sp>
      <p:sp>
        <p:nvSpPr>
          <p:cNvPr id="27654" name="矩形 15"/>
          <p:cNvSpPr/>
          <p:nvPr/>
        </p:nvSpPr>
        <p:spPr>
          <a:xfrm>
            <a:off x="5842635" y="1362075"/>
            <a:ext cx="2870200" cy="250825"/>
          </a:xfrm>
          <a:prstGeom prst="rect">
            <a:avLst/>
          </a:prstGeom>
          <a:noFill/>
          <a:ln w="9525">
            <a:noFill/>
          </a:ln>
        </p:spPr>
        <p:txBody>
          <a:bodyPr vert="horz" wrap="square" anchor="t"/>
          <a:p>
            <a:pPr eaLnBrk="0" hangingPunct="0">
              <a:lnSpc>
                <a:spcPct val="100000"/>
              </a:lnSpc>
            </a:pPr>
            <a:r>
              <a:rPr lang="zh-CN" altLang="en-US" dirty="0">
                <a:solidFill>
                  <a:srgbClr val="1CAEBC"/>
                </a:solidFill>
                <a:latin typeface="思源黑体 CN" panose="020B0400000000000000" charset="-122"/>
                <a:ea typeface="思源黑体 CN" panose="020B0400000000000000" charset="-122"/>
                <a:sym typeface="思源黑体 CN" panose="020B0400000000000000" charset="-122"/>
              </a:rPr>
              <a:t>四要素身份认证</a:t>
            </a:r>
            <a:endParaRPr lang="zh-CN" altLang="en-US" dirty="0">
              <a:ea typeface="宋体" panose="02010600030101010101" pitchFamily="2" charset="-122"/>
            </a:endParaRPr>
          </a:p>
        </p:txBody>
      </p:sp>
      <p:sp>
        <p:nvSpPr>
          <p:cNvPr id="27655" name="矩形 17"/>
          <p:cNvSpPr/>
          <p:nvPr/>
        </p:nvSpPr>
        <p:spPr>
          <a:xfrm>
            <a:off x="5779135" y="1793875"/>
            <a:ext cx="2870200" cy="406400"/>
          </a:xfrm>
          <a:prstGeom prst="rect">
            <a:avLst/>
          </a:prstGeom>
          <a:noFill/>
          <a:ln w="9525">
            <a:noFill/>
          </a:ln>
        </p:spPr>
        <p:txBody>
          <a:bodyPr vert="horz" wrap="square" anchor="t"/>
          <a:p>
            <a:pPr algn="just" eaLnBrk="0" hangingPunct="0">
              <a:lnSpc>
                <a:spcPct val="100000"/>
              </a:lnSpc>
            </a:pPr>
            <a:endParaRPr sz="1400">
              <a:solidFill>
                <a:srgbClr val="000000"/>
              </a:solidFill>
              <a:latin typeface="微软雅黑" panose="020B0503020204020204" charset="-122"/>
              <a:ea typeface="微软雅黑" panose="020B0503020204020204" charset="-122"/>
              <a:sym typeface="微软雅黑" panose="020B0503020204020204" charset="-122"/>
            </a:endParaRPr>
          </a:p>
        </p:txBody>
      </p:sp>
      <p:sp>
        <p:nvSpPr>
          <p:cNvPr id="27656" name="直接连接符 18"/>
          <p:cNvSpPr/>
          <p:nvPr/>
        </p:nvSpPr>
        <p:spPr>
          <a:xfrm flipV="1">
            <a:off x="5944235" y="1778000"/>
            <a:ext cx="3714750" cy="15875"/>
          </a:xfrm>
          <a:prstGeom prst="line">
            <a:avLst/>
          </a:prstGeom>
          <a:ln w="12700" cap="flat" cmpd="sng">
            <a:solidFill>
              <a:srgbClr val="A5A5A5"/>
            </a:solidFill>
            <a:prstDash val="sysDot"/>
            <a:bevel/>
            <a:headEnd type="none" w="med" len="med"/>
            <a:tailEnd type="none" w="med" len="med"/>
          </a:ln>
        </p:spPr>
      </p:sp>
      <p:sp>
        <p:nvSpPr>
          <p:cNvPr id="27657" name="矩形 27"/>
          <p:cNvSpPr/>
          <p:nvPr/>
        </p:nvSpPr>
        <p:spPr>
          <a:xfrm>
            <a:off x="5842635" y="1847850"/>
            <a:ext cx="4003675" cy="1120775"/>
          </a:xfrm>
          <a:prstGeom prst="rect">
            <a:avLst/>
          </a:prstGeom>
          <a:noFill/>
          <a:ln w="9525">
            <a:noFill/>
          </a:ln>
        </p:spPr>
        <p:txBody>
          <a:bodyPr vert="horz" wrap="square" anchor="t"/>
          <a:p>
            <a:pPr algn="just" eaLnBrk="0" hangingPunct="0">
              <a:lnSpc>
                <a:spcPct val="120000"/>
              </a:lnSpc>
            </a:pPr>
            <a:r>
              <a:rPr lang="x-none" altLang="zh-CN" sz="1400" dirty="0">
                <a:solidFill>
                  <a:srgbClr val="000000"/>
                </a:solidFill>
                <a:latin typeface="思源黑体 CN" panose="020B0400000000000000" charset="-122"/>
                <a:ea typeface="思源黑体 CN" panose="020B0400000000000000" charset="-122"/>
                <a:sym typeface="思源黑体 CN" panose="020B0400000000000000" charset="-122"/>
              </a:rPr>
              <a:t>    </a:t>
            </a:r>
            <a:r>
              <a:rPr lang="zh-CN" altLang="en-US" sz="1400" dirty="0">
                <a:solidFill>
                  <a:srgbClr val="000000"/>
                </a:solidFill>
                <a:latin typeface="思源黑体 CN" panose="020B0400000000000000" charset="-122"/>
                <a:ea typeface="思源黑体 CN" panose="020B0400000000000000" charset="-122"/>
                <a:sym typeface="思源黑体 CN" panose="020B0400000000000000" charset="-122"/>
              </a:rPr>
              <a:t>通过调取个人在银行办理银行卡时留存的四要素及银行面对面办卡的审核，首先匹配是否同一人，员工登陆后需发送此信息进行银行数据的匹配，为真则认证通过</a:t>
            </a:r>
            <a:r>
              <a:rPr lang="x-none" altLang="zh-CN" sz="1400" dirty="0">
                <a:solidFill>
                  <a:srgbClr val="000000"/>
                </a:solidFill>
                <a:latin typeface="思源黑体 CN" panose="020B0400000000000000" charset="-122"/>
                <a:ea typeface="思源黑体 CN" panose="020B0400000000000000" charset="-122"/>
                <a:sym typeface="思源黑体 CN" panose="020B0400000000000000" charset="-122"/>
              </a:rPr>
              <a:t>。</a:t>
            </a:r>
            <a:endParaRPr lang="x-none" altLang="zh-CN" sz="1400" dirty="0">
              <a:solidFill>
                <a:srgbClr val="000000"/>
              </a:solidFill>
              <a:latin typeface="思源黑体 CN" panose="020B0400000000000000" charset="-122"/>
              <a:ea typeface="思源黑体 CN" panose="020B0400000000000000" charset="-122"/>
              <a:sym typeface="思源黑体 CN" panose="020B0400000000000000" charset="-122"/>
            </a:endParaRPr>
          </a:p>
        </p:txBody>
      </p:sp>
      <p:sp>
        <p:nvSpPr>
          <p:cNvPr id="27658" name="矩形 29"/>
          <p:cNvSpPr/>
          <p:nvPr/>
        </p:nvSpPr>
        <p:spPr>
          <a:xfrm>
            <a:off x="5842635" y="3105150"/>
            <a:ext cx="2873375" cy="252413"/>
          </a:xfrm>
          <a:prstGeom prst="rect">
            <a:avLst/>
          </a:prstGeom>
          <a:noFill/>
          <a:ln w="9525">
            <a:noFill/>
          </a:ln>
        </p:spPr>
        <p:txBody>
          <a:bodyPr vert="horz" wrap="square" anchor="t"/>
          <a:p>
            <a:pPr eaLnBrk="0" hangingPunct="0">
              <a:lnSpc>
                <a:spcPct val="100000"/>
              </a:lnSpc>
            </a:pPr>
            <a:r>
              <a:rPr lang="zh-CN" altLang="en-US" dirty="0">
                <a:solidFill>
                  <a:srgbClr val="1CAEBC"/>
                </a:solidFill>
                <a:latin typeface="思源黑体 CN" panose="020B0400000000000000" charset="-122"/>
                <a:ea typeface="思源黑体 CN" panose="020B0400000000000000" charset="-122"/>
                <a:sym typeface="思源黑体 CN" panose="020B0400000000000000" charset="-122"/>
              </a:rPr>
              <a:t>人脸识别身份加强</a:t>
            </a:r>
            <a:endParaRPr lang="zh-CN" altLang="en-US" dirty="0">
              <a:solidFill>
                <a:srgbClr val="1CAEBC"/>
              </a:solidFill>
              <a:latin typeface="思源黑体 CN" panose="020B0400000000000000" charset="-122"/>
              <a:ea typeface="思源黑体 CN" panose="020B0400000000000000" charset="-122"/>
              <a:sym typeface="思源黑体 CN" panose="020B0400000000000000" charset="-122"/>
            </a:endParaRPr>
          </a:p>
        </p:txBody>
      </p:sp>
      <p:sp>
        <p:nvSpPr>
          <p:cNvPr id="27659" name="矩形 30"/>
          <p:cNvSpPr/>
          <p:nvPr/>
        </p:nvSpPr>
        <p:spPr>
          <a:xfrm>
            <a:off x="5791835" y="3105150"/>
            <a:ext cx="2873375" cy="406400"/>
          </a:xfrm>
          <a:prstGeom prst="rect">
            <a:avLst/>
          </a:prstGeom>
          <a:noFill/>
          <a:ln w="9525">
            <a:noFill/>
          </a:ln>
        </p:spPr>
        <p:txBody>
          <a:bodyPr vert="horz" wrap="square" anchor="t"/>
          <a:p>
            <a:pPr algn="just" eaLnBrk="0" hangingPunct="0">
              <a:lnSpc>
                <a:spcPct val="100000"/>
              </a:lnSpc>
            </a:pPr>
            <a:endParaRPr sz="1400">
              <a:solidFill>
                <a:srgbClr val="000000"/>
              </a:solidFill>
              <a:latin typeface="微软雅黑" panose="020B0503020204020204" charset="-122"/>
              <a:ea typeface="微软雅黑" panose="020B0503020204020204" charset="-122"/>
              <a:sym typeface="微软雅黑" panose="020B0503020204020204" charset="-122"/>
            </a:endParaRPr>
          </a:p>
        </p:txBody>
      </p:sp>
      <p:sp>
        <p:nvSpPr>
          <p:cNvPr id="27660" name="矩形 33"/>
          <p:cNvSpPr/>
          <p:nvPr/>
        </p:nvSpPr>
        <p:spPr>
          <a:xfrm>
            <a:off x="5842635" y="3613150"/>
            <a:ext cx="4002088" cy="920750"/>
          </a:xfrm>
          <a:prstGeom prst="rect">
            <a:avLst/>
          </a:prstGeom>
          <a:noFill/>
          <a:ln w="9525">
            <a:noFill/>
          </a:ln>
        </p:spPr>
        <p:txBody>
          <a:bodyPr vert="horz" wrap="square" anchor="t"/>
          <a:p>
            <a:pPr algn="just" eaLnBrk="0" hangingPunct="0">
              <a:lnSpc>
                <a:spcPct val="120000"/>
              </a:lnSpc>
            </a:pPr>
            <a:r>
              <a:rPr lang="x-none" altLang="zh-CN" sz="1400" dirty="0">
                <a:solidFill>
                  <a:srgbClr val="000000"/>
                </a:solidFill>
                <a:latin typeface="思源黑体 CN" panose="020B0400000000000000" charset="-122"/>
                <a:ea typeface="思源黑体 CN" panose="020B0400000000000000" charset="-122"/>
                <a:sym typeface="思源黑体 CN" panose="020B0400000000000000" charset="-122"/>
              </a:rPr>
              <a:t>    </a:t>
            </a:r>
            <a:r>
              <a:rPr lang="zh-CN" altLang="en-US" sz="1400" dirty="0">
                <a:solidFill>
                  <a:srgbClr val="000000"/>
                </a:solidFill>
                <a:latin typeface="思源黑体 CN" panose="020B0400000000000000" charset="-122"/>
                <a:ea typeface="思源黑体 CN" panose="020B0400000000000000" charset="-122"/>
                <a:sym typeface="思源黑体 CN" panose="020B0400000000000000" charset="-122"/>
              </a:rPr>
              <a:t>需采集员工人脸头像数据信息，将与公安部人口信息库进行比对，返回公安部对比结果，辨别是否本人及是否有犯罪嫌疑</a:t>
            </a:r>
            <a:r>
              <a:rPr lang="x-none" altLang="zh-CN" sz="1400" dirty="0">
                <a:solidFill>
                  <a:srgbClr val="000000"/>
                </a:solidFill>
                <a:latin typeface="思源黑体 CN" panose="020B0400000000000000" charset="-122"/>
                <a:ea typeface="思源黑体 CN" panose="020B0400000000000000" charset="-122"/>
                <a:sym typeface="思源黑体 CN" panose="020B0400000000000000" charset="-122"/>
              </a:rPr>
              <a:t>。</a:t>
            </a:r>
            <a:endParaRPr lang="x-none" altLang="zh-CN" sz="1400" dirty="0">
              <a:solidFill>
                <a:srgbClr val="000000"/>
              </a:solidFill>
              <a:latin typeface="思源黑体 CN" panose="020B0400000000000000" charset="-122"/>
              <a:ea typeface="思源黑体 CN" panose="020B0400000000000000" charset="-122"/>
              <a:sym typeface="思源黑体 CN" panose="020B0400000000000000" charset="-122"/>
            </a:endParaRPr>
          </a:p>
        </p:txBody>
      </p:sp>
      <p:sp>
        <p:nvSpPr>
          <p:cNvPr id="27661" name="矩形 41"/>
          <p:cNvSpPr/>
          <p:nvPr/>
        </p:nvSpPr>
        <p:spPr>
          <a:xfrm>
            <a:off x="5842635" y="4610100"/>
            <a:ext cx="4226560" cy="254000"/>
          </a:xfrm>
          <a:prstGeom prst="rect">
            <a:avLst/>
          </a:prstGeom>
          <a:noFill/>
          <a:ln w="9525">
            <a:noFill/>
          </a:ln>
        </p:spPr>
        <p:txBody>
          <a:bodyPr vert="horz" wrap="square" anchor="t"/>
          <a:p>
            <a:pPr eaLnBrk="0" hangingPunct="0">
              <a:lnSpc>
                <a:spcPct val="100000"/>
              </a:lnSpc>
            </a:pPr>
            <a:r>
              <a:rPr lang="zh-CN" altLang="en-US" dirty="0">
                <a:solidFill>
                  <a:srgbClr val="1CAEBC"/>
                </a:solidFill>
                <a:latin typeface="思源黑体 CN" panose="020B0400000000000000" charset="-122"/>
                <a:ea typeface="思源黑体 CN" panose="020B0400000000000000" charset="-122"/>
                <a:sym typeface="思源黑体 CN" panose="020B0400000000000000" charset="-122"/>
              </a:rPr>
              <a:t>不可篡改 / 签名加密</a:t>
            </a:r>
            <a:r>
              <a:rPr lang="en-US" altLang="zh-CN" dirty="0">
                <a:solidFill>
                  <a:srgbClr val="1CAEBC"/>
                </a:solidFill>
                <a:latin typeface="思源黑体 CN" panose="020B0400000000000000" charset="-122"/>
                <a:ea typeface="思源黑体 CN" panose="020B0400000000000000" charset="-122"/>
                <a:sym typeface="思源黑体 CN" panose="020B0400000000000000" charset="-122"/>
              </a:rPr>
              <a:t>/CA</a:t>
            </a:r>
            <a:r>
              <a:rPr lang="zh-CN" altLang="en-US" dirty="0">
                <a:solidFill>
                  <a:srgbClr val="1CAEBC"/>
                </a:solidFill>
                <a:latin typeface="思源黑体 CN" panose="020B0400000000000000" charset="-122"/>
                <a:ea typeface="思源黑体 CN" panose="020B0400000000000000" charset="-122"/>
                <a:sym typeface="思源黑体 CN" panose="020B0400000000000000" charset="-122"/>
              </a:rPr>
              <a:t>备案</a:t>
            </a:r>
            <a:r>
              <a:rPr lang="en-US" altLang="zh-CN" dirty="0">
                <a:solidFill>
                  <a:srgbClr val="1CAEBC"/>
                </a:solidFill>
                <a:latin typeface="思源黑体 CN" panose="020B0400000000000000" charset="-122"/>
                <a:ea typeface="思源黑体 CN" panose="020B0400000000000000" charset="-122"/>
                <a:sym typeface="思源黑体 CN" panose="020B0400000000000000" charset="-122"/>
              </a:rPr>
              <a:t>/</a:t>
            </a:r>
            <a:r>
              <a:rPr lang="zh-CN" altLang="en-US" dirty="0">
                <a:solidFill>
                  <a:srgbClr val="1CAEBC"/>
                </a:solidFill>
                <a:latin typeface="思源黑体 CN" panose="020B0400000000000000" charset="-122"/>
                <a:ea typeface="思源黑体 CN" panose="020B0400000000000000" charset="-122"/>
                <a:sym typeface="思源黑体 CN" panose="020B0400000000000000" charset="-122"/>
              </a:rPr>
              <a:t>司法认证</a:t>
            </a:r>
            <a:endParaRPr lang="zh-CN" altLang="en-US" dirty="0">
              <a:solidFill>
                <a:srgbClr val="1CAEBC"/>
              </a:solidFill>
              <a:latin typeface="思源黑体 CN" panose="020B0400000000000000" charset="-122"/>
              <a:ea typeface="思源黑体 CN" panose="020B0400000000000000" charset="-122"/>
              <a:sym typeface="思源黑体 CN" panose="020B0400000000000000" charset="-122"/>
            </a:endParaRPr>
          </a:p>
        </p:txBody>
      </p:sp>
      <p:sp>
        <p:nvSpPr>
          <p:cNvPr id="27662" name="矩形 45"/>
          <p:cNvSpPr/>
          <p:nvPr/>
        </p:nvSpPr>
        <p:spPr>
          <a:xfrm>
            <a:off x="5772785" y="5092700"/>
            <a:ext cx="4176395" cy="1152525"/>
          </a:xfrm>
          <a:prstGeom prst="rect">
            <a:avLst/>
          </a:prstGeom>
          <a:noFill/>
          <a:ln w="9525">
            <a:noFill/>
          </a:ln>
        </p:spPr>
        <p:txBody>
          <a:bodyPr vert="horz" wrap="square" anchor="t"/>
          <a:p>
            <a:pPr algn="just" eaLnBrk="0" hangingPunct="0">
              <a:lnSpc>
                <a:spcPct val="120000"/>
              </a:lnSpc>
            </a:pPr>
            <a:r>
              <a:rPr lang="x-none" altLang="zh-CN" sz="1400" dirty="0">
                <a:solidFill>
                  <a:srgbClr val="000000"/>
                </a:solidFill>
                <a:latin typeface="思源黑体 CN" panose="020B0400000000000000" charset="-122"/>
                <a:ea typeface="思源黑体 CN" panose="020B0400000000000000" charset="-122"/>
                <a:sym typeface="思源黑体 CN" panose="020B0400000000000000" charset="-122"/>
              </a:rPr>
              <a:t>    </a:t>
            </a:r>
            <a:r>
              <a:rPr lang="zh-CN" altLang="en-US" sz="1400" dirty="0">
                <a:solidFill>
                  <a:srgbClr val="000000"/>
                </a:solidFill>
                <a:latin typeface="思源黑体 CN" panose="020B0400000000000000" charset="-122"/>
                <a:ea typeface="思源黑体 CN" panose="020B0400000000000000" charset="-122"/>
                <a:sym typeface="思源黑体 CN" panose="020B0400000000000000" charset="-122"/>
              </a:rPr>
              <a:t>国家密码管理局标准技术算法/国际通用PKI安全加密技术/RSA2048/SM2/SHA256算法，符合PADES标准，达到原文和签名防</a:t>
            </a:r>
            <a:r>
              <a:rPr lang="zh-CN" altLang="en-US" sz="1400" dirty="0">
                <a:solidFill>
                  <a:schemeClr val="tx1"/>
                </a:solidFill>
                <a:latin typeface="思源黑体 CN" panose="020B0400000000000000" charset="-122"/>
                <a:ea typeface="思源黑体 CN" panose="020B0400000000000000" charset="-122"/>
                <a:sym typeface="思源黑体 CN" panose="020B0400000000000000" charset="-122"/>
              </a:rPr>
              <a:t>篡改技术</a:t>
            </a:r>
            <a:r>
              <a:rPr lang="x-none" altLang="zh-CN" sz="1400" dirty="0">
                <a:solidFill>
                  <a:schemeClr val="tx1"/>
                </a:solidFill>
                <a:latin typeface="思源黑体 CN" panose="020B0400000000000000" charset="-122"/>
                <a:ea typeface="思源黑体 CN" panose="020B0400000000000000" charset="-122"/>
                <a:sym typeface="思源黑体 CN" panose="020B0400000000000000" charset="-122"/>
              </a:rPr>
              <a:t>。</a:t>
            </a:r>
            <a:r>
              <a:rPr lang="zh-CN" altLang="x-none" sz="1400" dirty="0">
                <a:solidFill>
                  <a:schemeClr val="tx1"/>
                </a:solidFill>
                <a:latin typeface="思源黑体 CN" panose="020B0400000000000000" charset="-122"/>
                <a:ea typeface="思源黑体 CN" panose="020B0400000000000000" charset="-122"/>
                <a:sym typeface="思源黑体 CN" panose="020B0400000000000000" charset="-122"/>
              </a:rPr>
              <a:t>同时进行签署备案及司法认证保证签署技术及条文司法性。</a:t>
            </a:r>
            <a:endParaRPr lang="zh-CN" altLang="x-none" sz="1400" dirty="0">
              <a:solidFill>
                <a:schemeClr val="tx1"/>
              </a:solidFill>
              <a:latin typeface="思源黑体 CN" panose="020B0400000000000000" charset="-122"/>
              <a:ea typeface="思源黑体 CN" panose="020B0400000000000000" charset="-122"/>
              <a:sym typeface="思源黑体 CN" panose="020B0400000000000000" charset="-122"/>
            </a:endParaRPr>
          </a:p>
        </p:txBody>
      </p:sp>
      <p:sp>
        <p:nvSpPr>
          <p:cNvPr id="27663" name="直接连接符 18"/>
          <p:cNvSpPr/>
          <p:nvPr/>
        </p:nvSpPr>
        <p:spPr>
          <a:xfrm flipV="1">
            <a:off x="5944235" y="3530600"/>
            <a:ext cx="3714750" cy="15875"/>
          </a:xfrm>
          <a:prstGeom prst="line">
            <a:avLst/>
          </a:prstGeom>
          <a:ln w="12700" cap="flat" cmpd="sng">
            <a:solidFill>
              <a:srgbClr val="A5A5A5"/>
            </a:solidFill>
            <a:prstDash val="sysDot"/>
            <a:bevel/>
            <a:headEnd type="none" w="med" len="med"/>
            <a:tailEnd type="none" w="med" len="med"/>
          </a:ln>
        </p:spPr>
      </p:sp>
      <p:sp>
        <p:nvSpPr>
          <p:cNvPr id="27664" name="直接连接符 18"/>
          <p:cNvSpPr/>
          <p:nvPr/>
        </p:nvSpPr>
        <p:spPr>
          <a:xfrm flipV="1">
            <a:off x="5944235" y="5013325"/>
            <a:ext cx="3714750" cy="15875"/>
          </a:xfrm>
          <a:prstGeom prst="line">
            <a:avLst/>
          </a:prstGeom>
          <a:ln w="12700" cap="flat" cmpd="sng">
            <a:solidFill>
              <a:srgbClr val="A5A5A5"/>
            </a:solidFill>
            <a:prstDash val="sysDot"/>
            <a:bevel/>
            <a:headEnd type="none" w="med" len="med"/>
            <a:tailEnd type="none" w="med" len="med"/>
          </a:ln>
        </p:spPr>
      </p:sp>
      <p:pic>
        <p:nvPicPr>
          <p:cNvPr id="4" name="图片 3" descr="微信图片_20180605172410"/>
          <p:cNvPicPr>
            <a:picLocks noChangeAspect="1"/>
          </p:cNvPicPr>
          <p:nvPr/>
        </p:nvPicPr>
        <p:blipFill>
          <a:blip r:embed="rId2"/>
          <a:stretch>
            <a:fillRect/>
          </a:stretch>
        </p:blipFill>
        <p:spPr>
          <a:xfrm>
            <a:off x="1718945" y="800735"/>
            <a:ext cx="2709545" cy="5552440"/>
          </a:xfrm>
          <a:prstGeom prst="rect">
            <a:avLst/>
          </a:prstGeom>
          <a:ln w="12700">
            <a:solidFill>
              <a:schemeClr val="bg1">
                <a:lumMod val="50000"/>
              </a:schemeClr>
            </a:solid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blipFill rotWithShape="1">
          <a:blip r:embed="rId1"/>
          <a:stretch>
            <a:fillRect/>
          </a:stretch>
        </a:blipFill>
        <a:effectLst/>
      </p:bgPr>
    </p:bg>
    <p:spTree>
      <p:nvGrpSpPr>
        <p:cNvPr id="1" name=""/>
        <p:cNvGrpSpPr/>
        <p:nvPr/>
      </p:nvGrpSpPr>
      <p:grpSpPr/>
      <p:sp>
        <p:nvSpPr>
          <p:cNvPr id="28674" name="矩形 6"/>
          <p:cNvSpPr/>
          <p:nvPr/>
        </p:nvSpPr>
        <p:spPr>
          <a:xfrm>
            <a:off x="3619500" y="-4762"/>
            <a:ext cx="4953000" cy="717550"/>
          </a:xfrm>
          <a:prstGeom prst="rect">
            <a:avLst/>
          </a:prstGeom>
          <a:solidFill>
            <a:srgbClr val="1CAEBC"/>
          </a:solidFill>
          <a:ln w="12700">
            <a:noFill/>
          </a:ln>
        </p:spPr>
        <p:txBody>
          <a:bodyPr anchor="ctr"/>
          <a:p>
            <a:pPr algn="ctr">
              <a:lnSpc>
                <a:spcPct val="100000"/>
              </a:lnSpc>
            </a:pPr>
            <a:endParaRPr>
              <a:solidFill>
                <a:srgbClr val="FFFFFF"/>
              </a:solidFill>
              <a:latin typeface="宋体" panose="02010600030101010101" pitchFamily="2" charset="-122"/>
              <a:ea typeface="宋体" panose="02010600030101010101" pitchFamily="2" charset="-122"/>
              <a:sym typeface="宋体" panose="02010600030101010101" pitchFamily="2" charset="-122"/>
            </a:endParaRPr>
          </a:p>
        </p:txBody>
      </p:sp>
      <p:sp>
        <p:nvSpPr>
          <p:cNvPr id="28675" name="文本框 7"/>
          <p:cNvSpPr/>
          <p:nvPr/>
        </p:nvSpPr>
        <p:spPr>
          <a:xfrm>
            <a:off x="3759200" y="90488"/>
            <a:ext cx="4673600" cy="522287"/>
          </a:xfrm>
          <a:prstGeom prst="rect">
            <a:avLst/>
          </a:prstGeom>
          <a:noFill/>
          <a:ln w="9525">
            <a:noFill/>
          </a:ln>
        </p:spPr>
        <p:txBody>
          <a:bodyPr wrap="square">
            <a:spAutoFit/>
          </a:bodyPr>
          <a:p>
            <a:pPr algn="ctr">
              <a:lnSpc>
                <a:spcPct val="100000"/>
              </a:lnSpc>
            </a:pPr>
            <a:r>
              <a:rPr lang="zh-CN" altLang="en-US" sz="2800" dirty="0">
                <a:solidFill>
                  <a:schemeClr val="bg1"/>
                </a:solidFill>
                <a:latin typeface="思源黑体 CN" panose="020B0400000000000000" charset="-122"/>
                <a:ea typeface="思源黑体 CN" panose="020B0400000000000000" charset="-122"/>
                <a:sym typeface="思源黑体 CN" panose="020B0400000000000000" charset="-122"/>
              </a:rPr>
              <a:t>实名认证是否权威</a:t>
            </a:r>
            <a:endParaRPr lang="zh-CN" altLang="en-US" dirty="0">
              <a:ea typeface="宋体" panose="02010600030101010101" pitchFamily="2" charset="-122"/>
            </a:endParaRPr>
          </a:p>
        </p:txBody>
      </p:sp>
      <p:sp>
        <p:nvSpPr>
          <p:cNvPr id="28676" name="文本框 4"/>
          <p:cNvSpPr/>
          <p:nvPr/>
        </p:nvSpPr>
        <p:spPr>
          <a:xfrm>
            <a:off x="1181100" y="4857750"/>
            <a:ext cx="4619625" cy="1271270"/>
          </a:xfrm>
          <a:prstGeom prst="rect">
            <a:avLst/>
          </a:prstGeom>
          <a:noFill/>
          <a:ln w="9525">
            <a:noFill/>
          </a:ln>
        </p:spPr>
        <p:txBody>
          <a:bodyPr vert="horz" wrap="square" anchor="t">
            <a:spAutoFit/>
          </a:bodyPr>
          <a:p>
            <a:pPr algn="ctr" eaLnBrk="0" hangingPunct="0">
              <a:lnSpc>
                <a:spcPct val="120000"/>
              </a:lnSpc>
            </a:pPr>
            <a:r>
              <a:rPr lang="zh-CN" altLang="en-US" sz="1600" b="1" dirty="0">
                <a:solidFill>
                  <a:schemeClr val="tx1"/>
                </a:solidFill>
                <a:latin typeface="思源黑体 CN" panose="020B0400000000000000" charset="-122"/>
                <a:ea typeface="思源黑体 CN" panose="020B0400000000000000" charset="-122"/>
                <a:sym typeface="思源黑体 CN" panose="020B0400000000000000" charset="-122"/>
              </a:rPr>
              <a:t>第十一条 </a:t>
            </a:r>
            <a:endParaRPr lang="zh-CN" altLang="en-US" sz="1600" b="1" dirty="0">
              <a:solidFill>
                <a:schemeClr val="tx1"/>
              </a:solidFill>
              <a:latin typeface="思源黑体 CN" panose="020B0400000000000000" charset="-122"/>
              <a:ea typeface="思源黑体 CN" panose="020B0400000000000000" charset="-122"/>
              <a:sym typeface="思源黑体 CN" panose="020B0400000000000000" charset="-122"/>
            </a:endParaRPr>
          </a:p>
          <a:p>
            <a:pPr algn="just" eaLnBrk="0" hangingPunct="0">
              <a:lnSpc>
                <a:spcPct val="120000"/>
              </a:lnSpc>
            </a:pPr>
            <a:r>
              <a:rPr lang="zh-CN" altLang="en-US" sz="1600" dirty="0">
                <a:solidFill>
                  <a:schemeClr val="tx1"/>
                </a:solidFill>
                <a:latin typeface="思源黑体 CN" panose="020B0400000000000000" charset="-122"/>
                <a:ea typeface="思源黑体 CN" panose="020B0400000000000000" charset="-122"/>
                <a:sym typeface="思源黑体 CN" panose="020B0400000000000000" charset="-122"/>
              </a:rPr>
              <a:t>   书面形式是指合同书、信件和数据电文（包括电报、电传、传真、电子数据交换和电子邮件）等可以有形地表现所载内容的形式。</a:t>
            </a:r>
            <a:endParaRPr lang="zh-CN" altLang="en-US" dirty="0">
              <a:ea typeface="宋体" panose="02010600030101010101" pitchFamily="2" charset="-122"/>
            </a:endParaRPr>
          </a:p>
        </p:txBody>
      </p:sp>
      <p:sp>
        <p:nvSpPr>
          <p:cNvPr id="28677" name="文本框 5"/>
          <p:cNvSpPr/>
          <p:nvPr/>
        </p:nvSpPr>
        <p:spPr>
          <a:xfrm>
            <a:off x="6130925" y="4657725"/>
            <a:ext cx="5060950" cy="1812925"/>
          </a:xfrm>
          <a:prstGeom prst="rect">
            <a:avLst/>
          </a:prstGeom>
          <a:noFill/>
          <a:ln w="9525">
            <a:noFill/>
          </a:ln>
        </p:spPr>
        <p:txBody>
          <a:bodyPr vert="horz" wrap="square" anchor="t">
            <a:spAutoFit/>
          </a:bodyPr>
          <a:p>
            <a:pPr algn="ctr" eaLnBrk="0" hangingPunct="0">
              <a:lnSpc>
                <a:spcPct val="120000"/>
              </a:lnSpc>
            </a:pPr>
            <a:r>
              <a:rPr lang="zh-CN" altLang="en-US" sz="1600" dirty="0">
                <a:solidFill>
                  <a:schemeClr val="tx1"/>
                </a:solidFill>
                <a:latin typeface="思源黑体 CN" panose="020B0400000000000000" charset="-122"/>
                <a:ea typeface="思源黑体 CN" panose="020B0400000000000000" charset="-122"/>
                <a:sym typeface="思源黑体 CN" panose="020B0400000000000000" charset="-122"/>
              </a:rPr>
              <a:t>可靠的电子签名与传统签字盖章具有</a:t>
            </a:r>
            <a:r>
              <a:rPr lang="zh-CN" altLang="en-US" sz="1600" b="1" dirty="0">
                <a:solidFill>
                  <a:schemeClr val="tx1"/>
                </a:solidFill>
                <a:latin typeface="思源黑体 CN" panose="020B0400000000000000" charset="-122"/>
                <a:ea typeface="思源黑体 CN" panose="020B0400000000000000" charset="-122"/>
                <a:sym typeface="思源黑体 CN" panose="020B0400000000000000" charset="-122"/>
              </a:rPr>
              <a:t>同等的法律效应</a:t>
            </a:r>
            <a:endParaRPr lang="zh-CN" altLang="en-US" sz="1600" dirty="0">
              <a:solidFill>
                <a:schemeClr val="tx1"/>
              </a:solidFill>
              <a:latin typeface="思源黑体 CN" panose="020B0400000000000000" charset="-122"/>
              <a:ea typeface="思源黑体 CN" panose="020B0400000000000000" charset="-122"/>
              <a:sym typeface="思源黑体 CN" panose="020B0400000000000000" charset="-122"/>
            </a:endParaRPr>
          </a:p>
          <a:p>
            <a:pPr algn="ctr" eaLnBrk="0" hangingPunct="0">
              <a:lnSpc>
                <a:spcPct val="120000"/>
              </a:lnSpc>
            </a:pPr>
            <a:r>
              <a:rPr lang="zh-CN" altLang="en-US" sz="1600" dirty="0">
                <a:solidFill>
                  <a:schemeClr val="tx1"/>
                </a:solidFill>
                <a:latin typeface="思源黑体 CN" panose="020B0400000000000000" charset="-122"/>
                <a:ea typeface="思源黑体 CN" panose="020B0400000000000000" charset="-122"/>
                <a:sym typeface="思源黑体 CN" panose="020B0400000000000000" charset="-122"/>
              </a:rPr>
              <a:t>必须确保身份信息真实可靠</a:t>
            </a:r>
            <a:r>
              <a:rPr lang="en-US" altLang="x-none" sz="1600" dirty="0">
                <a:solidFill>
                  <a:schemeClr val="tx1"/>
                </a:solidFill>
                <a:latin typeface="思源黑体 CN" panose="020B0400000000000000" charset="-122"/>
                <a:ea typeface="思源黑体 CN" panose="020B0400000000000000" charset="-122"/>
                <a:sym typeface="思源黑体 CN" panose="020B0400000000000000" charset="-122"/>
              </a:rPr>
              <a:t>——</a:t>
            </a:r>
            <a:r>
              <a:rPr lang="zh-CN" altLang="en-US" sz="1600" dirty="0">
                <a:solidFill>
                  <a:schemeClr val="tx1"/>
                </a:solidFill>
                <a:latin typeface="思源黑体 CN" panose="020B0400000000000000" charset="-122"/>
                <a:ea typeface="思源黑体 CN" panose="020B0400000000000000" charset="-122"/>
                <a:sym typeface="思源黑体 CN" panose="020B0400000000000000" charset="-122"/>
              </a:rPr>
              <a:t>真实身份</a:t>
            </a:r>
            <a:endParaRPr lang="zh-CN" altLang="en-US" sz="1600" dirty="0">
              <a:solidFill>
                <a:schemeClr val="tx1"/>
              </a:solidFill>
              <a:latin typeface="思源黑体 CN" panose="020B0400000000000000" charset="-122"/>
              <a:ea typeface="思源黑体 CN" panose="020B0400000000000000" charset="-122"/>
              <a:sym typeface="思源黑体 CN" panose="020B0400000000000000" charset="-122"/>
            </a:endParaRPr>
          </a:p>
          <a:p>
            <a:pPr algn="ctr" eaLnBrk="0" hangingPunct="0">
              <a:lnSpc>
                <a:spcPct val="120000"/>
              </a:lnSpc>
            </a:pPr>
            <a:r>
              <a:rPr lang="zh-CN" altLang="en-US" sz="1600" dirty="0">
                <a:solidFill>
                  <a:schemeClr val="tx1"/>
                </a:solidFill>
                <a:latin typeface="思源黑体 CN" panose="020B0400000000000000" charset="-122"/>
                <a:ea typeface="思源黑体 CN" panose="020B0400000000000000" charset="-122"/>
                <a:sym typeface="思源黑体 CN" panose="020B0400000000000000" charset="-122"/>
              </a:rPr>
              <a:t>必须确保签署行为本人发起</a:t>
            </a:r>
            <a:r>
              <a:rPr lang="en-US" altLang="x-none" sz="1600" dirty="0">
                <a:solidFill>
                  <a:schemeClr val="tx1"/>
                </a:solidFill>
                <a:latin typeface="思源黑体 CN" panose="020B0400000000000000" charset="-122"/>
                <a:ea typeface="思源黑体 CN" panose="020B0400000000000000" charset="-122"/>
                <a:sym typeface="思源黑体 CN" panose="020B0400000000000000" charset="-122"/>
              </a:rPr>
              <a:t>——</a:t>
            </a:r>
            <a:r>
              <a:rPr lang="zh-CN" altLang="en-US" sz="1600" dirty="0">
                <a:solidFill>
                  <a:schemeClr val="tx1"/>
                </a:solidFill>
                <a:latin typeface="思源黑体 CN" panose="020B0400000000000000" charset="-122"/>
                <a:ea typeface="思源黑体 CN" panose="020B0400000000000000" charset="-122"/>
                <a:sym typeface="思源黑体 CN" panose="020B0400000000000000" charset="-122"/>
              </a:rPr>
              <a:t>真实意愿</a:t>
            </a:r>
            <a:endParaRPr lang="zh-CN" altLang="en-US" sz="1600" dirty="0">
              <a:solidFill>
                <a:schemeClr val="tx1"/>
              </a:solidFill>
              <a:latin typeface="思源黑体 CN" panose="020B0400000000000000" charset="-122"/>
              <a:ea typeface="思源黑体 CN" panose="020B0400000000000000" charset="-122"/>
              <a:sym typeface="思源黑体 CN" panose="020B0400000000000000" charset="-122"/>
            </a:endParaRPr>
          </a:p>
          <a:p>
            <a:pPr algn="ctr" eaLnBrk="0" hangingPunct="0">
              <a:lnSpc>
                <a:spcPct val="120000"/>
              </a:lnSpc>
            </a:pPr>
            <a:r>
              <a:rPr lang="zh-CN" altLang="en-US" sz="1600" dirty="0">
                <a:solidFill>
                  <a:schemeClr val="tx1"/>
                </a:solidFill>
                <a:latin typeface="思源黑体 CN" panose="020B0400000000000000" charset="-122"/>
                <a:ea typeface="思源黑体 CN" panose="020B0400000000000000" charset="-122"/>
                <a:sym typeface="思源黑体 CN" panose="020B0400000000000000" charset="-122"/>
              </a:rPr>
              <a:t>必须确保签名数据未被篡改</a:t>
            </a:r>
            <a:r>
              <a:rPr lang="en-US" altLang="x-none" sz="1600" dirty="0">
                <a:solidFill>
                  <a:schemeClr val="tx1"/>
                </a:solidFill>
                <a:latin typeface="思源黑体 CN" panose="020B0400000000000000" charset="-122"/>
                <a:ea typeface="思源黑体 CN" panose="020B0400000000000000" charset="-122"/>
                <a:sym typeface="思源黑体 CN" panose="020B0400000000000000" charset="-122"/>
              </a:rPr>
              <a:t>——</a:t>
            </a:r>
            <a:r>
              <a:rPr lang="zh-CN" altLang="en-US" sz="1600" dirty="0">
                <a:solidFill>
                  <a:schemeClr val="tx1"/>
                </a:solidFill>
                <a:latin typeface="思源黑体 CN" panose="020B0400000000000000" charset="-122"/>
                <a:ea typeface="思源黑体 CN" panose="020B0400000000000000" charset="-122"/>
                <a:sym typeface="思源黑体 CN" panose="020B0400000000000000" charset="-122"/>
              </a:rPr>
              <a:t>签名未改</a:t>
            </a:r>
            <a:endParaRPr lang="zh-CN" altLang="en-US" sz="1600" dirty="0">
              <a:solidFill>
                <a:schemeClr val="tx1"/>
              </a:solidFill>
              <a:latin typeface="思源黑体 CN" panose="020B0400000000000000" charset="-122"/>
              <a:ea typeface="思源黑体 CN" panose="020B0400000000000000" charset="-122"/>
              <a:sym typeface="思源黑体 CN" panose="020B0400000000000000" charset="-122"/>
            </a:endParaRPr>
          </a:p>
          <a:p>
            <a:pPr algn="ctr" eaLnBrk="0" hangingPunct="0">
              <a:lnSpc>
                <a:spcPct val="120000"/>
              </a:lnSpc>
            </a:pPr>
            <a:r>
              <a:rPr lang="zh-CN" altLang="en-US" sz="1600" dirty="0">
                <a:solidFill>
                  <a:schemeClr val="tx1"/>
                </a:solidFill>
                <a:latin typeface="思源黑体 CN" panose="020B0400000000000000" charset="-122"/>
                <a:ea typeface="思源黑体 CN" panose="020B0400000000000000" charset="-122"/>
                <a:sym typeface="思源黑体 CN" panose="020B0400000000000000" charset="-122"/>
              </a:rPr>
              <a:t>必须确保合同原文未被篡改</a:t>
            </a:r>
            <a:r>
              <a:rPr lang="en-US" altLang="x-none" sz="1600" dirty="0">
                <a:solidFill>
                  <a:schemeClr val="tx1"/>
                </a:solidFill>
                <a:latin typeface="思源黑体 CN" panose="020B0400000000000000" charset="-122"/>
                <a:ea typeface="思源黑体 CN" panose="020B0400000000000000" charset="-122"/>
                <a:sym typeface="思源黑体 CN" panose="020B0400000000000000" charset="-122"/>
              </a:rPr>
              <a:t>——</a:t>
            </a:r>
            <a:r>
              <a:rPr lang="zh-CN" altLang="en-US" sz="1600" dirty="0">
                <a:solidFill>
                  <a:schemeClr val="tx1"/>
                </a:solidFill>
                <a:latin typeface="思源黑体 CN" panose="020B0400000000000000" charset="-122"/>
                <a:ea typeface="思源黑体 CN" panose="020B0400000000000000" charset="-122"/>
                <a:sym typeface="思源黑体 CN" panose="020B0400000000000000" charset="-122"/>
              </a:rPr>
              <a:t>原文未改</a:t>
            </a:r>
            <a:endParaRPr lang="zh-CN" altLang="en-US" sz="1600" dirty="0">
              <a:solidFill>
                <a:schemeClr val="tx1"/>
              </a:solidFill>
              <a:latin typeface="思源黑体 CN" panose="020B0400000000000000" charset="-122"/>
              <a:ea typeface="思源黑体 CN" panose="020B0400000000000000" charset="-122"/>
              <a:sym typeface="思源黑体 CN" panose="020B0400000000000000" charset="-122"/>
            </a:endParaRPr>
          </a:p>
          <a:p>
            <a:pPr algn="ctr" eaLnBrk="0" hangingPunct="0">
              <a:lnSpc>
                <a:spcPct val="100000"/>
              </a:lnSpc>
            </a:pPr>
            <a:endParaRPr lang="zh-CN" altLang="en-US" sz="1600" dirty="0">
              <a:solidFill>
                <a:schemeClr val="tx1"/>
              </a:solidFill>
              <a:latin typeface="思源黑体 CN" panose="020B0400000000000000" charset="-122"/>
              <a:ea typeface="思源黑体 CN" panose="020B0400000000000000" charset="-122"/>
              <a:sym typeface="思源黑体 CN" panose="020B0400000000000000" charset="-122"/>
            </a:endParaRPr>
          </a:p>
        </p:txBody>
      </p:sp>
      <p:pic>
        <p:nvPicPr>
          <p:cNvPr id="28678" name="图片 6"/>
          <p:cNvPicPr>
            <a:picLocks noChangeAspect="1"/>
          </p:cNvPicPr>
          <p:nvPr/>
        </p:nvPicPr>
        <p:blipFill>
          <a:blip r:embed="rId2"/>
          <a:srcRect r="1233"/>
          <a:stretch>
            <a:fillRect/>
          </a:stretch>
        </p:blipFill>
        <p:spPr>
          <a:xfrm>
            <a:off x="7151688" y="1149350"/>
            <a:ext cx="2501900" cy="3378200"/>
          </a:xfrm>
          <a:prstGeom prst="rect">
            <a:avLst/>
          </a:prstGeom>
          <a:noFill/>
          <a:ln w="9525">
            <a:noFill/>
          </a:ln>
        </p:spPr>
      </p:pic>
      <p:pic>
        <p:nvPicPr>
          <p:cNvPr id="28679" name="图片 18"/>
          <p:cNvPicPr>
            <a:picLocks noChangeAspect="1"/>
          </p:cNvPicPr>
          <p:nvPr/>
        </p:nvPicPr>
        <p:blipFill>
          <a:blip r:embed="rId3"/>
          <a:srcRect t="899"/>
          <a:stretch>
            <a:fillRect/>
          </a:stretch>
        </p:blipFill>
        <p:spPr>
          <a:xfrm>
            <a:off x="2174875" y="1149350"/>
            <a:ext cx="2600325" cy="3476625"/>
          </a:xfrm>
          <a:prstGeom prst="rect">
            <a:avLst/>
          </a:prstGeom>
          <a:noFill/>
          <a:ln w="9525">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blipFill rotWithShape="1">
          <a:blip r:embed="rId1"/>
          <a:stretch>
            <a:fillRect/>
          </a:stretch>
        </a:blipFill>
        <a:effectLst/>
      </p:bgPr>
    </p:bg>
    <p:spTree>
      <p:nvGrpSpPr>
        <p:cNvPr id="1" name=""/>
        <p:cNvGrpSpPr/>
        <p:nvPr/>
      </p:nvGrpSpPr>
      <p:grpSpPr/>
      <p:sp>
        <p:nvSpPr>
          <p:cNvPr id="29698" name="矩形 6"/>
          <p:cNvSpPr/>
          <p:nvPr/>
        </p:nvSpPr>
        <p:spPr>
          <a:xfrm>
            <a:off x="3619500" y="-4762"/>
            <a:ext cx="4953000" cy="717550"/>
          </a:xfrm>
          <a:prstGeom prst="rect">
            <a:avLst/>
          </a:prstGeom>
          <a:solidFill>
            <a:srgbClr val="1CAEBC"/>
          </a:solidFill>
          <a:ln w="12700">
            <a:noFill/>
          </a:ln>
        </p:spPr>
        <p:txBody>
          <a:bodyPr anchor="ctr"/>
          <a:p>
            <a:pPr algn="ctr">
              <a:lnSpc>
                <a:spcPct val="100000"/>
              </a:lnSpc>
            </a:pPr>
            <a:endParaRPr>
              <a:solidFill>
                <a:srgbClr val="FFFFFF"/>
              </a:solidFill>
              <a:latin typeface="宋体" panose="02010600030101010101" pitchFamily="2" charset="-122"/>
              <a:ea typeface="宋体" panose="02010600030101010101" pitchFamily="2" charset="-122"/>
              <a:sym typeface="宋体" panose="02010600030101010101" pitchFamily="2" charset="-122"/>
            </a:endParaRPr>
          </a:p>
        </p:txBody>
      </p:sp>
      <p:sp>
        <p:nvSpPr>
          <p:cNvPr id="29699" name="文本框 7"/>
          <p:cNvSpPr/>
          <p:nvPr/>
        </p:nvSpPr>
        <p:spPr>
          <a:xfrm>
            <a:off x="3759200" y="90488"/>
            <a:ext cx="4673600" cy="522287"/>
          </a:xfrm>
          <a:prstGeom prst="rect">
            <a:avLst/>
          </a:prstGeom>
          <a:noFill/>
          <a:ln w="9525">
            <a:noFill/>
          </a:ln>
        </p:spPr>
        <p:txBody>
          <a:bodyPr wrap="square">
            <a:spAutoFit/>
          </a:bodyPr>
          <a:p>
            <a:pPr algn="ctr">
              <a:lnSpc>
                <a:spcPct val="100000"/>
              </a:lnSpc>
            </a:pPr>
            <a:r>
              <a:rPr lang="zh-CN" altLang="en-US" sz="2800" dirty="0">
                <a:solidFill>
                  <a:schemeClr val="bg1"/>
                </a:solidFill>
                <a:latin typeface="思源黑体 CN" panose="020B0400000000000000" charset="-122"/>
                <a:ea typeface="思源黑体 CN" panose="020B0400000000000000" charset="-122"/>
                <a:sym typeface="思源黑体 CN" panose="020B0400000000000000" charset="-122"/>
              </a:rPr>
              <a:t>电子劳动合同是否合法</a:t>
            </a:r>
            <a:endParaRPr lang="zh-CN" altLang="en-US" dirty="0">
              <a:ea typeface="宋体" panose="02010600030101010101" pitchFamily="2" charset="-122"/>
            </a:endParaRPr>
          </a:p>
        </p:txBody>
      </p:sp>
      <p:pic>
        <p:nvPicPr>
          <p:cNvPr id="29700" name="图片 12" descr="微信图片_20170921134004_副本"/>
          <p:cNvPicPr>
            <a:picLocks noChangeAspect="1"/>
          </p:cNvPicPr>
          <p:nvPr/>
        </p:nvPicPr>
        <p:blipFill>
          <a:blip r:embed="rId2"/>
          <a:srcRect r="1015" b="1143"/>
          <a:stretch>
            <a:fillRect/>
          </a:stretch>
        </p:blipFill>
        <p:spPr>
          <a:xfrm flipV="1">
            <a:off x="295910" y="4112895"/>
            <a:ext cx="1463675" cy="1951355"/>
          </a:xfrm>
          <a:prstGeom prst="rect">
            <a:avLst/>
          </a:prstGeom>
          <a:noFill/>
          <a:ln w="9525">
            <a:noFill/>
          </a:ln>
        </p:spPr>
      </p:pic>
      <p:pic>
        <p:nvPicPr>
          <p:cNvPr id="29701" name="图片 8" descr="微信图片_20170921134000_副本"/>
          <p:cNvPicPr>
            <a:picLocks noChangeAspect="1"/>
          </p:cNvPicPr>
          <p:nvPr/>
        </p:nvPicPr>
        <p:blipFill>
          <a:blip r:embed="rId3"/>
          <a:srcRect r="2559"/>
          <a:stretch>
            <a:fillRect/>
          </a:stretch>
        </p:blipFill>
        <p:spPr>
          <a:xfrm flipV="1">
            <a:off x="703580" y="4082415"/>
            <a:ext cx="1415415" cy="1937385"/>
          </a:xfrm>
          <a:prstGeom prst="rect">
            <a:avLst/>
          </a:prstGeom>
          <a:noFill/>
          <a:ln w="9525">
            <a:noFill/>
          </a:ln>
        </p:spPr>
      </p:pic>
      <p:pic>
        <p:nvPicPr>
          <p:cNvPr id="29702" name="图片 6" descr="微信图片_20170921133951_副本"/>
          <p:cNvPicPr>
            <a:picLocks noChangeAspect="1"/>
          </p:cNvPicPr>
          <p:nvPr/>
        </p:nvPicPr>
        <p:blipFill>
          <a:blip r:embed="rId4"/>
          <a:srcRect l="1015" r="1035"/>
          <a:stretch>
            <a:fillRect/>
          </a:stretch>
        </p:blipFill>
        <p:spPr>
          <a:xfrm flipV="1">
            <a:off x="1075690" y="4026535"/>
            <a:ext cx="1480185" cy="2018030"/>
          </a:xfrm>
          <a:prstGeom prst="rect">
            <a:avLst/>
          </a:prstGeom>
          <a:noFill/>
          <a:ln w="9525">
            <a:noFill/>
          </a:ln>
        </p:spPr>
      </p:pic>
      <p:pic>
        <p:nvPicPr>
          <p:cNvPr id="29704" name="图片 13" descr="微信图片_20170921134008_副本"/>
          <p:cNvPicPr>
            <a:picLocks noChangeAspect="1"/>
          </p:cNvPicPr>
          <p:nvPr/>
        </p:nvPicPr>
        <p:blipFill>
          <a:blip r:embed="rId5"/>
          <a:srcRect r="3069"/>
          <a:stretch>
            <a:fillRect/>
          </a:stretch>
        </p:blipFill>
        <p:spPr>
          <a:xfrm flipV="1">
            <a:off x="1473200" y="4065905"/>
            <a:ext cx="1440815" cy="1983740"/>
          </a:xfrm>
          <a:prstGeom prst="rect">
            <a:avLst/>
          </a:prstGeom>
          <a:noFill/>
          <a:ln w="9525">
            <a:noFill/>
          </a:ln>
        </p:spPr>
      </p:pic>
      <p:pic>
        <p:nvPicPr>
          <p:cNvPr id="29705" name="图片 7" descr="微信图片_20170921133956_副本"/>
          <p:cNvPicPr>
            <a:picLocks noChangeAspect="1"/>
          </p:cNvPicPr>
          <p:nvPr/>
        </p:nvPicPr>
        <p:blipFill>
          <a:blip r:embed="rId6"/>
          <a:srcRect t="760" r="2031" b="760"/>
          <a:stretch>
            <a:fillRect/>
          </a:stretch>
        </p:blipFill>
        <p:spPr>
          <a:xfrm flipV="1">
            <a:off x="1797685" y="4034790"/>
            <a:ext cx="1524635" cy="2047240"/>
          </a:xfrm>
          <a:prstGeom prst="rect">
            <a:avLst/>
          </a:prstGeom>
          <a:noFill/>
          <a:ln w="9525">
            <a:noFill/>
          </a:ln>
        </p:spPr>
      </p:pic>
      <p:pic>
        <p:nvPicPr>
          <p:cNvPr id="29706" name="图片 1" descr="748696364"/>
          <p:cNvPicPr>
            <a:picLocks noChangeAspect="1"/>
          </p:cNvPicPr>
          <p:nvPr/>
        </p:nvPicPr>
        <p:blipFill>
          <a:blip r:embed="rId7"/>
          <a:srcRect l="4320" t="3406" r="4793" b="2869"/>
          <a:stretch>
            <a:fillRect/>
          </a:stretch>
        </p:blipFill>
        <p:spPr>
          <a:xfrm flipH="1">
            <a:off x="2194560" y="4013835"/>
            <a:ext cx="1529715" cy="2105660"/>
          </a:xfrm>
          <a:prstGeom prst="rect">
            <a:avLst/>
          </a:prstGeom>
          <a:noFill/>
          <a:ln w="9525">
            <a:noFill/>
          </a:ln>
        </p:spPr>
      </p:pic>
      <p:pic>
        <p:nvPicPr>
          <p:cNvPr id="29707" name="图片 29716"/>
          <p:cNvPicPr>
            <a:picLocks noChangeAspect="1"/>
          </p:cNvPicPr>
          <p:nvPr/>
        </p:nvPicPr>
        <p:blipFill>
          <a:blip r:embed="rId8"/>
          <a:stretch>
            <a:fillRect/>
          </a:stretch>
        </p:blipFill>
        <p:spPr>
          <a:xfrm>
            <a:off x="2243455" y="917575"/>
            <a:ext cx="3288665" cy="2788285"/>
          </a:xfrm>
          <a:prstGeom prst="rect">
            <a:avLst/>
          </a:prstGeom>
          <a:noFill/>
          <a:ln w="9525" cap="flat" cmpd="sng">
            <a:solidFill>
              <a:srgbClr val="BFBFBF"/>
            </a:solidFill>
            <a:prstDash val="solid"/>
            <a:bevel/>
            <a:headEnd type="none" w="med" len="med"/>
            <a:tailEnd type="none" w="med" len="med"/>
          </a:ln>
        </p:spPr>
      </p:pic>
      <p:sp>
        <p:nvSpPr>
          <p:cNvPr id="29709" name="文本框 29709"/>
          <p:cNvSpPr/>
          <p:nvPr/>
        </p:nvSpPr>
        <p:spPr>
          <a:xfrm>
            <a:off x="6221413" y="1095375"/>
            <a:ext cx="5375275" cy="2553335"/>
          </a:xfrm>
          <a:prstGeom prst="rect">
            <a:avLst/>
          </a:prstGeom>
          <a:noFill/>
          <a:ln w="9525">
            <a:noFill/>
          </a:ln>
        </p:spPr>
        <p:txBody>
          <a:bodyPr wrap="square">
            <a:spAutoFit/>
          </a:bodyPr>
          <a:p>
            <a:pPr algn="just">
              <a:lnSpc>
                <a:spcPct val="150000"/>
              </a:lnSpc>
            </a:pPr>
            <a:r>
              <a:rPr lang="zh-CN" altLang="en-US" sz="1600" dirty="0">
                <a:solidFill>
                  <a:srgbClr val="000000"/>
                </a:solidFill>
                <a:latin typeface="思源黑体 CN" panose="020B0400000000000000" charset="-122"/>
                <a:ea typeface="思源黑体 CN" panose="020B0400000000000000" charset="-122"/>
                <a:sym typeface="思源黑体 CN" panose="020B0400000000000000" charset="-122"/>
              </a:rPr>
              <a:t>电子劳动合同签署方式有法可依</a:t>
            </a:r>
            <a:endParaRPr lang="zh-CN" altLang="en-US" sz="1600" dirty="0">
              <a:solidFill>
                <a:srgbClr val="000000"/>
              </a:solidFill>
              <a:latin typeface="思源黑体 CN" panose="020B0400000000000000" charset="-122"/>
              <a:ea typeface="思源黑体 CN" panose="020B0400000000000000" charset="-122"/>
              <a:sym typeface="思源黑体 CN" panose="020B0400000000000000" charset="-122"/>
            </a:endParaRPr>
          </a:p>
          <a:p>
            <a:pPr algn="just">
              <a:lnSpc>
                <a:spcPct val="150000"/>
              </a:lnSpc>
            </a:pPr>
            <a:endParaRPr lang="zh-CN" altLang="en-US" sz="1600" dirty="0">
              <a:solidFill>
                <a:srgbClr val="000000"/>
              </a:solidFill>
              <a:latin typeface="思源黑体 CN" panose="020B0400000000000000" charset="-122"/>
              <a:ea typeface="思源黑体 CN" panose="020B0400000000000000" charset="-122"/>
              <a:sym typeface="思源黑体 CN" panose="020B0400000000000000" charset="-122"/>
            </a:endParaRPr>
          </a:p>
          <a:p>
            <a:pPr algn="just">
              <a:lnSpc>
                <a:spcPct val="150000"/>
              </a:lnSpc>
            </a:pPr>
            <a:r>
              <a:rPr lang="zh-CN" altLang="en-US" sz="1600" dirty="0">
                <a:solidFill>
                  <a:srgbClr val="000000"/>
                </a:solidFill>
                <a:latin typeface="思源黑体 CN" panose="020B0400000000000000" charset="-122"/>
                <a:ea typeface="思源黑体 CN" panose="020B0400000000000000" charset="-122"/>
                <a:sym typeface="思源黑体 CN" panose="020B0400000000000000" charset="-122"/>
              </a:rPr>
              <a:t>         符合国家法律规定流程签署的电子劳动合同，符合《中华人民共和国电子签名法》，《中华人民共和国劳动法》，《中华人民共和国劳动合同》、《中华人民共和国劳动争议调解仲裁法》所规定的书面形式合同。</a:t>
            </a:r>
            <a:endParaRPr lang="zh-CN" altLang="en-US" sz="1600" dirty="0">
              <a:solidFill>
                <a:srgbClr val="000000"/>
              </a:solidFill>
              <a:latin typeface="思源黑体 CN" panose="020B0400000000000000" charset="-122"/>
              <a:ea typeface="思源黑体 CN" panose="020B0400000000000000" charset="-122"/>
              <a:sym typeface="思源黑体 CN" panose="020B0400000000000000" charset="-122"/>
            </a:endParaRPr>
          </a:p>
          <a:p>
            <a:pPr algn="just">
              <a:lnSpc>
                <a:spcPct val="150000"/>
              </a:lnSpc>
            </a:pPr>
            <a:endParaRPr lang="zh-CN" altLang="en-US" sz="1600" dirty="0">
              <a:solidFill>
                <a:srgbClr val="000000"/>
              </a:solidFill>
              <a:latin typeface="思源黑体 CN" panose="020B0400000000000000" charset="-122"/>
              <a:ea typeface="思源黑体 CN" panose="020B0400000000000000" charset="-122"/>
              <a:sym typeface="思源黑体 CN" panose="020B0400000000000000" charset="-122"/>
            </a:endParaRPr>
          </a:p>
        </p:txBody>
      </p:sp>
      <p:sp>
        <p:nvSpPr>
          <p:cNvPr id="29710" name="文本框 29710"/>
          <p:cNvSpPr/>
          <p:nvPr/>
        </p:nvSpPr>
        <p:spPr>
          <a:xfrm>
            <a:off x="6221413" y="4448175"/>
            <a:ext cx="4749800" cy="1431925"/>
          </a:xfrm>
          <a:prstGeom prst="rect">
            <a:avLst/>
          </a:prstGeom>
          <a:noFill/>
          <a:ln w="9525">
            <a:noFill/>
          </a:ln>
        </p:spPr>
        <p:txBody>
          <a:bodyPr vert="horz" wrap="square" anchor="t">
            <a:spAutoFit/>
          </a:bodyPr>
          <a:p>
            <a:pPr>
              <a:lnSpc>
                <a:spcPct val="150000"/>
              </a:lnSpc>
            </a:pPr>
            <a:r>
              <a:rPr lang="zh-CN" altLang="en-US" sz="1600" dirty="0">
                <a:solidFill>
                  <a:srgbClr val="000000"/>
                </a:solidFill>
                <a:latin typeface="思源黑体 CN" panose="020B0400000000000000" charset="-122"/>
                <a:ea typeface="思源黑体 CN" panose="020B0400000000000000" charset="-122"/>
                <a:sym typeface="思源黑体 CN" panose="020B0400000000000000" charset="-122"/>
              </a:rPr>
              <a:t>基于区块链技术的在线劳动合同签署系统</a:t>
            </a:r>
            <a:endParaRPr lang="zh-CN" altLang="en-US" sz="1600" dirty="0">
              <a:solidFill>
                <a:srgbClr val="000000"/>
              </a:solidFill>
              <a:latin typeface="思源黑体 CN" panose="020B0400000000000000" charset="-122"/>
              <a:ea typeface="思源黑体 CN" panose="020B0400000000000000" charset="-122"/>
              <a:sym typeface="思源黑体 CN" panose="020B0400000000000000" charset="-122"/>
            </a:endParaRPr>
          </a:p>
          <a:p>
            <a:pPr>
              <a:lnSpc>
                <a:spcPct val="150000"/>
              </a:lnSpc>
            </a:pPr>
            <a:endParaRPr lang="zh-CN" altLang="en-US" sz="1600" dirty="0">
              <a:solidFill>
                <a:srgbClr val="000000"/>
              </a:solidFill>
              <a:latin typeface="思源黑体 CN" panose="020B0400000000000000" charset="-122"/>
              <a:ea typeface="思源黑体 CN" panose="020B0400000000000000" charset="-122"/>
              <a:sym typeface="思源黑体 CN" panose="020B0400000000000000" charset="-122"/>
            </a:endParaRPr>
          </a:p>
          <a:p>
            <a:pPr>
              <a:lnSpc>
                <a:spcPct val="150000"/>
              </a:lnSpc>
            </a:pPr>
            <a:r>
              <a:rPr lang="zh-CN" altLang="en-US" sz="1600" dirty="0">
                <a:solidFill>
                  <a:srgbClr val="000000"/>
                </a:solidFill>
                <a:latin typeface="思源黑体 CN" panose="020B0400000000000000" charset="-122"/>
                <a:ea typeface="思源黑体 CN" panose="020B0400000000000000" charset="-122"/>
                <a:sym typeface="思源黑体 CN" panose="020B0400000000000000" charset="-122"/>
              </a:rPr>
              <a:t>发明专利，多想著作，行业领先，法律权威</a:t>
            </a:r>
            <a:endParaRPr lang="zh-CN" altLang="en-US" sz="1600" dirty="0">
              <a:solidFill>
                <a:srgbClr val="000000"/>
              </a:solidFill>
              <a:latin typeface="思源黑体 CN" panose="020B0400000000000000" charset="-122"/>
              <a:ea typeface="思源黑体 CN" panose="020B0400000000000000" charset="-122"/>
              <a:sym typeface="思源黑体 CN" panose="020B0400000000000000" charset="-122"/>
            </a:endParaRPr>
          </a:p>
          <a:p>
            <a:pPr>
              <a:lnSpc>
                <a:spcPct val="100000"/>
              </a:lnSpc>
            </a:pPr>
            <a:endParaRPr lang="zh-CN" altLang="en-US" sz="1600" dirty="0">
              <a:solidFill>
                <a:srgbClr val="000000"/>
              </a:solidFill>
              <a:latin typeface="思源黑体 CN" panose="020B0400000000000000" charset="-122"/>
              <a:ea typeface="思源黑体 CN" panose="020B0400000000000000" charset="-122"/>
              <a:sym typeface="思源黑体 CN" panose="020B0400000000000000" charset="-122"/>
            </a:endParaRPr>
          </a:p>
        </p:txBody>
      </p:sp>
      <p:sp>
        <p:nvSpPr>
          <p:cNvPr id="29711" name="直接连接符 3"/>
          <p:cNvSpPr/>
          <p:nvPr/>
        </p:nvSpPr>
        <p:spPr>
          <a:xfrm>
            <a:off x="6365875" y="1711325"/>
            <a:ext cx="4984750" cy="0"/>
          </a:xfrm>
          <a:prstGeom prst="line">
            <a:avLst/>
          </a:prstGeom>
          <a:ln w="6350" cap="flat" cmpd="sng">
            <a:solidFill>
              <a:srgbClr val="1CAEBC"/>
            </a:solidFill>
            <a:prstDash val="solid"/>
            <a:bevel/>
            <a:headEnd type="none" w="med" len="med"/>
            <a:tailEnd type="none" w="med" len="med"/>
          </a:ln>
        </p:spPr>
      </p:sp>
      <p:sp>
        <p:nvSpPr>
          <p:cNvPr id="29712" name="直接连接符 8"/>
          <p:cNvSpPr/>
          <p:nvPr/>
        </p:nvSpPr>
        <p:spPr>
          <a:xfrm>
            <a:off x="6365875" y="5056188"/>
            <a:ext cx="4984750" cy="1587"/>
          </a:xfrm>
          <a:prstGeom prst="line">
            <a:avLst/>
          </a:prstGeom>
          <a:ln w="6350" cap="flat" cmpd="sng">
            <a:solidFill>
              <a:srgbClr val="1CAEBC"/>
            </a:solidFill>
            <a:prstDash val="solid"/>
            <a:bevel/>
            <a:headEnd type="none" w="med" len="med"/>
            <a:tailEnd type="none" w="med" len="med"/>
          </a:ln>
        </p:spPr>
      </p:sp>
      <p:pic>
        <p:nvPicPr>
          <p:cNvPr id="29703" name="图片 5" descr="微信图片_20170921132820"/>
          <p:cNvPicPr>
            <a:picLocks noChangeAspect="1"/>
          </p:cNvPicPr>
          <p:nvPr/>
        </p:nvPicPr>
        <p:blipFill>
          <a:blip r:embed="rId9"/>
          <a:srcRect l="1189" t="9456" r="1189" b="554"/>
          <a:stretch>
            <a:fillRect/>
          </a:stretch>
        </p:blipFill>
        <p:spPr>
          <a:xfrm flipH="1">
            <a:off x="4030980" y="3971290"/>
            <a:ext cx="1647825" cy="2176780"/>
          </a:xfrm>
          <a:prstGeom prst="rect">
            <a:avLst/>
          </a:prstGeom>
          <a:noFill/>
          <a:ln w="9525" cap="flat" cmpd="sng">
            <a:solidFill>
              <a:srgbClr val="BFBFBF"/>
            </a:solidFill>
            <a:prstDash val="solid"/>
            <a:bevel/>
            <a:headEnd type="none" w="med" len="med"/>
            <a:tailEnd type="none" w="med" len="med"/>
          </a:ln>
        </p:spPr>
      </p:pic>
      <p:pic>
        <p:nvPicPr>
          <p:cNvPr id="2" name="图片 1" descr="图片4"/>
          <p:cNvPicPr>
            <a:picLocks noChangeAspect="1"/>
          </p:cNvPicPr>
          <p:nvPr/>
        </p:nvPicPr>
        <p:blipFill>
          <a:blip r:embed="rId10"/>
          <a:stretch>
            <a:fillRect/>
          </a:stretch>
        </p:blipFill>
        <p:spPr>
          <a:xfrm>
            <a:off x="257810" y="917575"/>
            <a:ext cx="1899920" cy="2796540"/>
          </a:xfrm>
          <a:prstGeom prst="rect">
            <a:avLst/>
          </a:prstGeom>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blipFill rotWithShape="1">
          <a:blip r:embed="rId1"/>
          <a:stretch>
            <a:fillRect/>
          </a:stretch>
        </a:blipFill>
        <a:effectLst/>
      </p:bgPr>
    </p:bg>
    <p:spTree>
      <p:nvGrpSpPr>
        <p:cNvPr id="1" name=""/>
        <p:cNvGrpSpPr/>
        <p:nvPr/>
      </p:nvGrpSpPr>
      <p:grpSpPr/>
      <p:sp>
        <p:nvSpPr>
          <p:cNvPr id="30722" name="矩形 6"/>
          <p:cNvSpPr/>
          <p:nvPr/>
        </p:nvSpPr>
        <p:spPr>
          <a:xfrm>
            <a:off x="3619500" y="-4762"/>
            <a:ext cx="4953000" cy="717550"/>
          </a:xfrm>
          <a:prstGeom prst="rect">
            <a:avLst/>
          </a:prstGeom>
          <a:solidFill>
            <a:srgbClr val="1CAEBC"/>
          </a:solidFill>
          <a:ln w="12700">
            <a:noFill/>
          </a:ln>
        </p:spPr>
        <p:txBody>
          <a:bodyPr anchor="ctr"/>
          <a:p>
            <a:pPr algn="ctr">
              <a:lnSpc>
                <a:spcPct val="100000"/>
              </a:lnSpc>
            </a:pPr>
            <a:endParaRPr>
              <a:solidFill>
                <a:srgbClr val="FFFFFF"/>
              </a:solidFill>
              <a:latin typeface="宋体" panose="02010600030101010101" pitchFamily="2" charset="-122"/>
              <a:ea typeface="宋体" panose="02010600030101010101" pitchFamily="2" charset="-122"/>
              <a:sym typeface="宋体" panose="02010600030101010101" pitchFamily="2" charset="-122"/>
            </a:endParaRPr>
          </a:p>
        </p:txBody>
      </p:sp>
      <p:sp>
        <p:nvSpPr>
          <p:cNvPr id="30723" name="文本框 7"/>
          <p:cNvSpPr/>
          <p:nvPr/>
        </p:nvSpPr>
        <p:spPr>
          <a:xfrm>
            <a:off x="3759200" y="90488"/>
            <a:ext cx="4673600" cy="522287"/>
          </a:xfrm>
          <a:prstGeom prst="rect">
            <a:avLst/>
          </a:prstGeom>
          <a:noFill/>
          <a:ln w="9525">
            <a:noFill/>
          </a:ln>
        </p:spPr>
        <p:txBody>
          <a:bodyPr wrap="square">
            <a:spAutoFit/>
          </a:bodyPr>
          <a:p>
            <a:pPr algn="ctr">
              <a:lnSpc>
                <a:spcPct val="100000"/>
              </a:lnSpc>
            </a:pPr>
            <a:r>
              <a:rPr lang="zh-CN" altLang="en-US" sz="2800" dirty="0">
                <a:solidFill>
                  <a:schemeClr val="bg1"/>
                </a:solidFill>
                <a:latin typeface="思源黑体 CN" panose="020B0400000000000000" charset="-122"/>
                <a:ea typeface="思源黑体 CN" panose="020B0400000000000000" charset="-122"/>
                <a:sym typeface="思源黑体 CN" panose="020B0400000000000000" charset="-122"/>
              </a:rPr>
              <a:t>爱人资的资质是否合格</a:t>
            </a:r>
            <a:endParaRPr lang="zh-CN" altLang="en-US" dirty="0">
              <a:ea typeface="宋体" panose="02010600030101010101" pitchFamily="2" charset="-122"/>
            </a:endParaRPr>
          </a:p>
        </p:txBody>
      </p:sp>
      <p:sp>
        <p:nvSpPr>
          <p:cNvPr id="30724" name="Rectangle 3"/>
          <p:cNvSpPr>
            <a:spLocks noGrp="1"/>
          </p:cNvSpPr>
          <p:nvPr>
            <p:ph type="body"/>
          </p:nvPr>
        </p:nvSpPr>
        <p:spPr>
          <a:xfrm>
            <a:off x="2727325" y="965200"/>
            <a:ext cx="6386513" cy="539750"/>
          </a:xfrm>
        </p:spPr>
        <p:txBody>
          <a:bodyPr wrap="square" lIns="67638" tIns="33819" rIns="67638" bIns="33819" anchor="t">
            <a:normAutofit/>
          </a:bodyPr>
          <a:p>
            <a:pPr algn="ctr">
              <a:buNone/>
            </a:pPr>
            <a:r>
              <a:rPr lang="zh-CN" altLang="en-US" sz="1200">
                <a:solidFill>
                  <a:schemeClr val="accent2"/>
                </a:solidFill>
                <a:latin typeface="思源黑体 CN" panose="020B0400000000000000" charset="-122"/>
                <a:ea typeface="思源黑体 CN" panose="020B0400000000000000" charset="-122"/>
                <a:sym typeface="思源黑体 CN" panose="020B0400000000000000" charset="-122"/>
              </a:rPr>
              <a:t>爱人资证书齐全，更经国家</a:t>
            </a:r>
            <a:r>
              <a:rPr lang="en-US" altLang="zh-CN" sz="1200">
                <a:solidFill>
                  <a:schemeClr val="accent2"/>
                </a:solidFill>
                <a:latin typeface="思源黑体 CN" panose="020B0400000000000000" charset="-122"/>
                <a:ea typeface="思源黑体 CN" panose="020B0400000000000000" charset="-122"/>
                <a:sym typeface="思源黑体 CN" panose="020B0400000000000000" charset="-122"/>
              </a:rPr>
              <a:t>CA</a:t>
            </a:r>
            <a:r>
              <a:rPr lang="zh-CN" altLang="en-US" sz="1200">
                <a:solidFill>
                  <a:schemeClr val="accent2"/>
                </a:solidFill>
                <a:latin typeface="思源黑体 CN" panose="020B0400000000000000" charset="-122"/>
                <a:ea typeface="思源黑体 CN" panose="020B0400000000000000" charset="-122"/>
                <a:sym typeface="思源黑体 CN" panose="020B0400000000000000" charset="-122"/>
              </a:rPr>
              <a:t>机构授权。</a:t>
            </a:r>
            <a:endParaRPr lang="zh-CN" altLang="en-US" sz="1200">
              <a:solidFill>
                <a:schemeClr val="accent2"/>
              </a:solidFill>
              <a:latin typeface="思源黑体 CN" panose="020B0400000000000000" charset="-122"/>
              <a:ea typeface="思源黑体 CN" panose="020B0400000000000000" charset="-122"/>
              <a:sym typeface="思源黑体 CN" panose="020B0400000000000000" charset="-122"/>
            </a:endParaRPr>
          </a:p>
          <a:p>
            <a:pPr algn="ctr">
              <a:buNone/>
            </a:pPr>
            <a:r>
              <a:rPr lang="zh-CN" altLang="en-US" sz="1200">
                <a:solidFill>
                  <a:schemeClr val="accent2"/>
                </a:solidFill>
                <a:latin typeface="思源黑体 CN" panose="020B0400000000000000" charset="-122"/>
                <a:ea typeface="思源黑体 CN" panose="020B0400000000000000" charset="-122"/>
                <a:sym typeface="思源黑体 CN" panose="020B0400000000000000" charset="-122"/>
              </a:rPr>
              <a:t>经云签约签署的劳动合同，统一经</a:t>
            </a:r>
            <a:r>
              <a:rPr lang="en-US" altLang="zh-CN" sz="1200">
                <a:solidFill>
                  <a:schemeClr val="accent2"/>
                </a:solidFill>
                <a:latin typeface="思源黑体 CN" panose="020B0400000000000000" charset="-122"/>
                <a:ea typeface="思源黑体 CN" panose="020B0400000000000000" charset="-122"/>
                <a:sym typeface="思源黑体 CN" panose="020B0400000000000000" charset="-122"/>
              </a:rPr>
              <a:t>CA</a:t>
            </a:r>
            <a:r>
              <a:rPr lang="zh-CN" altLang="en-US" sz="1200">
                <a:solidFill>
                  <a:schemeClr val="accent2"/>
                </a:solidFill>
                <a:latin typeface="思源黑体 CN" panose="020B0400000000000000" charset="-122"/>
                <a:ea typeface="思源黑体 CN" panose="020B0400000000000000" charset="-122"/>
                <a:sym typeface="思源黑体 CN" panose="020B0400000000000000" charset="-122"/>
              </a:rPr>
              <a:t>机构报备、核查。</a:t>
            </a:r>
            <a:endParaRPr lang="zh-CN" altLang="en-US"/>
          </a:p>
        </p:txBody>
      </p:sp>
      <p:pic>
        <p:nvPicPr>
          <p:cNvPr id="30725" name="图片 277" descr="微信图片_20180509002542"/>
          <p:cNvPicPr>
            <a:picLocks noChangeAspect="1"/>
          </p:cNvPicPr>
          <p:nvPr/>
        </p:nvPicPr>
        <p:blipFill>
          <a:blip r:embed="rId2"/>
          <a:stretch>
            <a:fillRect/>
          </a:stretch>
        </p:blipFill>
        <p:spPr>
          <a:xfrm>
            <a:off x="1058863" y="1724025"/>
            <a:ext cx="10410825" cy="4022725"/>
          </a:xfrm>
          <a:prstGeom prst="rect">
            <a:avLst/>
          </a:prstGeom>
          <a:noFill/>
          <a:ln w="9525">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blipFill rotWithShape="1">
          <a:blip r:embed="rId1"/>
          <a:stretch>
            <a:fillRect/>
          </a:stretch>
        </a:blipFill>
        <a:effectLst/>
      </p:bgPr>
    </p:bg>
    <p:spTree>
      <p:nvGrpSpPr>
        <p:cNvPr id="1" name=""/>
        <p:cNvGrpSpPr/>
        <p:nvPr/>
      </p:nvGrpSpPr>
      <p:grpSpPr/>
      <p:sp>
        <p:nvSpPr>
          <p:cNvPr id="31746" name="矩形 6"/>
          <p:cNvSpPr/>
          <p:nvPr/>
        </p:nvSpPr>
        <p:spPr>
          <a:xfrm>
            <a:off x="3619500" y="-4762"/>
            <a:ext cx="4953000" cy="717550"/>
          </a:xfrm>
          <a:prstGeom prst="rect">
            <a:avLst/>
          </a:prstGeom>
          <a:solidFill>
            <a:srgbClr val="1CAEBC"/>
          </a:solidFill>
          <a:ln w="12700">
            <a:noFill/>
          </a:ln>
        </p:spPr>
        <p:txBody>
          <a:bodyPr anchor="ctr"/>
          <a:p>
            <a:pPr algn="ctr">
              <a:lnSpc>
                <a:spcPct val="100000"/>
              </a:lnSpc>
            </a:pPr>
            <a:endParaRPr>
              <a:solidFill>
                <a:srgbClr val="FFFFFF"/>
              </a:solidFill>
              <a:latin typeface="宋体" panose="02010600030101010101" pitchFamily="2" charset="-122"/>
              <a:ea typeface="宋体" panose="02010600030101010101" pitchFamily="2" charset="-122"/>
              <a:sym typeface="宋体" panose="02010600030101010101" pitchFamily="2" charset="-122"/>
            </a:endParaRPr>
          </a:p>
        </p:txBody>
      </p:sp>
      <p:sp>
        <p:nvSpPr>
          <p:cNvPr id="31747" name="文本框 7"/>
          <p:cNvSpPr/>
          <p:nvPr/>
        </p:nvSpPr>
        <p:spPr>
          <a:xfrm>
            <a:off x="3759200" y="90488"/>
            <a:ext cx="4673600" cy="522287"/>
          </a:xfrm>
          <a:prstGeom prst="rect">
            <a:avLst/>
          </a:prstGeom>
          <a:noFill/>
          <a:ln w="9525">
            <a:noFill/>
          </a:ln>
        </p:spPr>
        <p:txBody>
          <a:bodyPr wrap="square">
            <a:spAutoFit/>
          </a:bodyPr>
          <a:p>
            <a:pPr algn="ctr">
              <a:lnSpc>
                <a:spcPct val="100000"/>
              </a:lnSpc>
            </a:pPr>
            <a:r>
              <a:rPr lang="zh-CN" altLang="en-US" sz="2800" dirty="0">
                <a:solidFill>
                  <a:schemeClr val="bg1"/>
                </a:solidFill>
                <a:latin typeface="思源黑体 CN" panose="020B0400000000000000" charset="-122"/>
                <a:ea typeface="思源黑体 CN" panose="020B0400000000000000" charset="-122"/>
                <a:sym typeface="思源黑体 CN" panose="020B0400000000000000" charset="-122"/>
              </a:rPr>
              <a:t>公司信息是否安全</a:t>
            </a:r>
            <a:endParaRPr lang="zh-CN" altLang="en-US" dirty="0">
              <a:ea typeface="宋体" panose="02010600030101010101" pitchFamily="2" charset="-122"/>
            </a:endParaRPr>
          </a:p>
        </p:txBody>
      </p:sp>
      <p:sp>
        <p:nvSpPr>
          <p:cNvPr id="31748" name="文本框 16"/>
          <p:cNvSpPr/>
          <p:nvPr/>
        </p:nvSpPr>
        <p:spPr>
          <a:xfrm>
            <a:off x="1724025" y="1006475"/>
            <a:ext cx="8829675" cy="530225"/>
          </a:xfrm>
          <a:prstGeom prst="rect">
            <a:avLst/>
          </a:prstGeom>
          <a:noFill/>
          <a:ln w="9525">
            <a:noFill/>
          </a:ln>
        </p:spPr>
        <p:txBody>
          <a:bodyPr vert="horz" wrap="square" lIns="0" rIns="0" anchor="t"/>
          <a:p>
            <a:pPr algn="ctr" eaLnBrk="0" hangingPunct="0">
              <a:lnSpc>
                <a:spcPct val="130000"/>
              </a:lnSpc>
              <a:spcBef>
                <a:spcPts val="600"/>
              </a:spcBef>
              <a:spcAft>
                <a:spcPts val="600"/>
              </a:spcAft>
            </a:pPr>
            <a:r>
              <a:rPr lang="zh-CN" altLang="en-US" b="1" dirty="0">
                <a:solidFill>
                  <a:schemeClr val="accent2"/>
                </a:solidFill>
                <a:latin typeface="微软雅黑" panose="020B0503020204020204" charset="-122"/>
                <a:ea typeface="微软雅黑" panose="020B0503020204020204" charset="-122"/>
                <a:sym typeface="微软雅黑" panose="020B0503020204020204" charset="-122"/>
              </a:rPr>
              <a:t>劳动者信息经国家</a:t>
            </a:r>
            <a:r>
              <a:rPr lang="en-US" altLang="x-none" b="1" dirty="0">
                <a:solidFill>
                  <a:schemeClr val="accent2"/>
                </a:solidFill>
                <a:latin typeface="微软雅黑" panose="020B0503020204020204" charset="-122"/>
                <a:ea typeface="微软雅黑" panose="020B0503020204020204" charset="-122"/>
                <a:sym typeface="微软雅黑" panose="020B0503020204020204" charset="-122"/>
              </a:rPr>
              <a:t>Symantec SSL</a:t>
            </a:r>
            <a:r>
              <a:rPr lang="zh-CN" altLang="en-US" b="1" dirty="0">
                <a:solidFill>
                  <a:schemeClr val="accent2"/>
                </a:solidFill>
                <a:latin typeface="微软雅黑" panose="020B0503020204020204" charset="-122"/>
                <a:ea typeface="微软雅黑" panose="020B0503020204020204" charset="-122"/>
                <a:sym typeface="微软雅黑" panose="020B0503020204020204" charset="-122"/>
              </a:rPr>
              <a:t>网站加密认证</a:t>
            </a:r>
            <a:endParaRPr lang="zh-CN" altLang="en-US" dirty="0">
              <a:ea typeface="宋体" panose="02010600030101010101" pitchFamily="2" charset="-122"/>
            </a:endParaRPr>
          </a:p>
        </p:txBody>
      </p:sp>
      <p:pic>
        <p:nvPicPr>
          <p:cNvPr id="31749" name="图片 3"/>
          <p:cNvPicPr>
            <a:picLocks noChangeAspect="1"/>
          </p:cNvPicPr>
          <p:nvPr/>
        </p:nvPicPr>
        <p:blipFill>
          <a:blip r:embed="rId2"/>
          <a:srcRect l="6537" t="1093"/>
          <a:stretch>
            <a:fillRect/>
          </a:stretch>
        </p:blipFill>
        <p:spPr>
          <a:xfrm>
            <a:off x="1449388" y="1727200"/>
            <a:ext cx="4454525" cy="4225925"/>
          </a:xfrm>
          <a:prstGeom prst="rect">
            <a:avLst/>
          </a:prstGeom>
          <a:noFill/>
          <a:ln w="9525" cap="flat" cmpd="sng">
            <a:solidFill>
              <a:schemeClr val="bg1">
                <a:lumMod val="50000"/>
              </a:schemeClr>
            </a:solidFill>
            <a:prstDash val="solid"/>
            <a:bevel/>
            <a:headEnd type="none" w="med" len="med"/>
            <a:tailEnd type="none" w="med" len="med"/>
          </a:ln>
        </p:spPr>
      </p:pic>
      <p:pic>
        <p:nvPicPr>
          <p:cNvPr id="3" name="图片 2" descr="图片5"/>
          <p:cNvPicPr>
            <a:picLocks noChangeAspect="1"/>
          </p:cNvPicPr>
          <p:nvPr/>
        </p:nvPicPr>
        <p:blipFill>
          <a:blip r:embed="rId3"/>
          <a:stretch>
            <a:fillRect/>
          </a:stretch>
        </p:blipFill>
        <p:spPr>
          <a:xfrm>
            <a:off x="6678930" y="1727200"/>
            <a:ext cx="4153535" cy="4311015"/>
          </a:xfrm>
          <a:prstGeom prst="rect">
            <a:avLst/>
          </a:prstGeom>
          <a:ln>
            <a:solidFill>
              <a:schemeClr val="bg1">
                <a:lumMod val="50000"/>
              </a:schemeClr>
            </a:solidFill>
          </a:ln>
        </p:spPr>
      </p:pic>
      <p:sp>
        <p:nvSpPr>
          <p:cNvPr id="2" name="椭圆 1"/>
          <p:cNvSpPr/>
          <p:nvPr/>
        </p:nvSpPr>
        <p:spPr>
          <a:xfrm>
            <a:off x="6772910" y="4025900"/>
            <a:ext cx="1638300" cy="347980"/>
          </a:xfrm>
          <a:prstGeom prst="ellipse">
            <a:avLst/>
          </a:prstGeom>
          <a:noFill/>
          <a:ln w="28575">
            <a:solidFill>
              <a:srgbClr val="FF0000"/>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blipFill rotWithShape="1">
          <a:blip r:embed="rId1"/>
          <a:stretch>
            <a:fillRect/>
          </a:stretch>
        </a:blipFill>
        <a:effectLst/>
      </p:bgPr>
    </p:bg>
    <p:spTree>
      <p:nvGrpSpPr>
        <p:cNvPr id="1" name=""/>
        <p:cNvGrpSpPr/>
        <p:nvPr/>
      </p:nvGrpSpPr>
      <p:grpSpPr/>
      <p:sp>
        <p:nvSpPr>
          <p:cNvPr id="32770" name="矩形 6"/>
          <p:cNvSpPr/>
          <p:nvPr/>
        </p:nvSpPr>
        <p:spPr>
          <a:xfrm>
            <a:off x="3619500" y="-4762"/>
            <a:ext cx="4953000" cy="717550"/>
          </a:xfrm>
          <a:prstGeom prst="rect">
            <a:avLst/>
          </a:prstGeom>
          <a:solidFill>
            <a:srgbClr val="1CAEBC"/>
          </a:solidFill>
          <a:ln w="12700">
            <a:noFill/>
          </a:ln>
        </p:spPr>
        <p:txBody>
          <a:bodyPr anchor="ctr"/>
          <a:p>
            <a:pPr algn="ctr">
              <a:lnSpc>
                <a:spcPct val="100000"/>
              </a:lnSpc>
            </a:pPr>
            <a:endParaRPr>
              <a:solidFill>
                <a:srgbClr val="FFFFFF"/>
              </a:solidFill>
              <a:latin typeface="宋体" panose="02010600030101010101" pitchFamily="2" charset="-122"/>
              <a:ea typeface="宋体" panose="02010600030101010101" pitchFamily="2" charset="-122"/>
              <a:sym typeface="宋体" panose="02010600030101010101" pitchFamily="2" charset="-122"/>
            </a:endParaRPr>
          </a:p>
        </p:txBody>
      </p:sp>
      <p:sp>
        <p:nvSpPr>
          <p:cNvPr id="32771" name="文本框 7"/>
          <p:cNvSpPr/>
          <p:nvPr/>
        </p:nvSpPr>
        <p:spPr>
          <a:xfrm>
            <a:off x="3759200" y="90488"/>
            <a:ext cx="4673600" cy="522287"/>
          </a:xfrm>
          <a:prstGeom prst="rect">
            <a:avLst/>
          </a:prstGeom>
          <a:noFill/>
          <a:ln w="9525">
            <a:noFill/>
          </a:ln>
        </p:spPr>
        <p:txBody>
          <a:bodyPr wrap="square">
            <a:spAutoFit/>
          </a:bodyPr>
          <a:p>
            <a:pPr algn="ctr">
              <a:lnSpc>
                <a:spcPct val="100000"/>
              </a:lnSpc>
            </a:pPr>
            <a:r>
              <a:rPr lang="zh-CN" altLang="en-US" sz="2800" dirty="0">
                <a:solidFill>
                  <a:schemeClr val="bg1"/>
                </a:solidFill>
                <a:latin typeface="思源黑体 CN" panose="020B0400000000000000" charset="-122"/>
                <a:ea typeface="思源黑体 CN" panose="020B0400000000000000" charset="-122"/>
                <a:sym typeface="思源黑体 CN" panose="020B0400000000000000" charset="-122"/>
              </a:rPr>
              <a:t>公司信息是否安全</a:t>
            </a:r>
            <a:endParaRPr lang="zh-CN" altLang="en-US" dirty="0">
              <a:ea typeface="宋体" panose="02010600030101010101" pitchFamily="2" charset="-122"/>
            </a:endParaRPr>
          </a:p>
        </p:txBody>
      </p:sp>
      <p:sp>
        <p:nvSpPr>
          <p:cNvPr id="32772" name="文本框 2"/>
          <p:cNvSpPr/>
          <p:nvPr/>
        </p:nvSpPr>
        <p:spPr>
          <a:xfrm>
            <a:off x="2093913" y="1011238"/>
            <a:ext cx="7889875" cy="387350"/>
          </a:xfrm>
          <a:prstGeom prst="rect">
            <a:avLst/>
          </a:prstGeom>
          <a:noFill/>
          <a:ln w="9525">
            <a:noFill/>
          </a:ln>
        </p:spPr>
        <p:txBody>
          <a:bodyPr lIns="0" rIns="0"/>
          <a:p>
            <a:pPr algn="ctr" eaLnBrk="0" hangingPunct="0">
              <a:lnSpc>
                <a:spcPct val="100000"/>
              </a:lnSpc>
              <a:spcBef>
                <a:spcPts val="600"/>
              </a:spcBef>
              <a:spcAft>
                <a:spcPts val="600"/>
              </a:spcAft>
            </a:pPr>
            <a:r>
              <a:rPr lang="zh-CN" altLang="en-US" sz="2400" dirty="0">
                <a:solidFill>
                  <a:schemeClr val="accent2"/>
                </a:solidFill>
                <a:latin typeface="思源黑体 CN" panose="020B0400000000000000" charset="-122"/>
                <a:ea typeface="思源黑体 CN" panose="020B0400000000000000" charset="-122"/>
                <a:sym typeface="思源黑体 CN" panose="020B0400000000000000" charset="-122"/>
              </a:rPr>
              <a:t>区块链技术，全程保证数据安全无篡改</a:t>
            </a:r>
            <a:endParaRPr lang="zh-CN" altLang="en-US" dirty="0">
              <a:ea typeface="宋体" panose="02010600030101010101" pitchFamily="2" charset="-122"/>
            </a:endParaRPr>
          </a:p>
        </p:txBody>
      </p:sp>
      <p:sp>
        <p:nvSpPr>
          <p:cNvPr id="32773" name="矩形 27"/>
          <p:cNvSpPr/>
          <p:nvPr/>
        </p:nvSpPr>
        <p:spPr>
          <a:xfrm>
            <a:off x="1131888" y="2578100"/>
            <a:ext cx="1474787" cy="669925"/>
          </a:xfrm>
          <a:prstGeom prst="rect">
            <a:avLst/>
          </a:prstGeom>
          <a:solidFill>
            <a:srgbClr val="1CAEBC"/>
          </a:solidFill>
          <a:ln w="9525">
            <a:noFill/>
          </a:ln>
        </p:spPr>
        <p:txBody>
          <a:bodyPr vert="horz" wrap="square" anchor="ctr"/>
          <a:p>
            <a:pPr algn="ctr">
              <a:lnSpc>
                <a:spcPct val="100000"/>
              </a:lnSpc>
            </a:pPr>
            <a:endParaRPr>
              <a:solidFill>
                <a:srgbClr val="FFFFFF"/>
              </a:solidFill>
              <a:latin typeface="微软雅黑" panose="020B0503020204020204" charset="-122"/>
              <a:ea typeface="微软雅黑" panose="020B0503020204020204" charset="-122"/>
              <a:sym typeface="微软雅黑" panose="020B0503020204020204" charset="-122"/>
            </a:endParaRPr>
          </a:p>
        </p:txBody>
      </p:sp>
      <p:sp>
        <p:nvSpPr>
          <p:cNvPr id="32774" name="矩形 28"/>
          <p:cNvSpPr/>
          <p:nvPr/>
        </p:nvSpPr>
        <p:spPr>
          <a:xfrm>
            <a:off x="3857625" y="2578100"/>
            <a:ext cx="1476375" cy="669925"/>
          </a:xfrm>
          <a:prstGeom prst="rect">
            <a:avLst/>
          </a:prstGeom>
          <a:solidFill>
            <a:srgbClr val="1CAEBC"/>
          </a:solidFill>
          <a:ln w="9525">
            <a:noFill/>
          </a:ln>
        </p:spPr>
        <p:txBody>
          <a:bodyPr vert="horz" wrap="square" anchor="ctr"/>
          <a:p>
            <a:pPr algn="ctr">
              <a:lnSpc>
                <a:spcPct val="100000"/>
              </a:lnSpc>
            </a:pPr>
            <a:endParaRPr>
              <a:solidFill>
                <a:srgbClr val="FFFFFF"/>
              </a:solidFill>
              <a:latin typeface="微软雅黑" panose="020B0503020204020204" charset="-122"/>
              <a:ea typeface="微软雅黑" panose="020B0503020204020204" charset="-122"/>
              <a:sym typeface="微软雅黑" panose="020B0503020204020204" charset="-122"/>
            </a:endParaRPr>
          </a:p>
        </p:txBody>
      </p:sp>
      <p:sp>
        <p:nvSpPr>
          <p:cNvPr id="32775" name="矩形 29"/>
          <p:cNvSpPr/>
          <p:nvPr/>
        </p:nvSpPr>
        <p:spPr>
          <a:xfrm>
            <a:off x="6583363" y="2578100"/>
            <a:ext cx="1476375" cy="669925"/>
          </a:xfrm>
          <a:prstGeom prst="rect">
            <a:avLst/>
          </a:prstGeom>
          <a:solidFill>
            <a:srgbClr val="1CAEBC"/>
          </a:solidFill>
          <a:ln w="9525">
            <a:noFill/>
          </a:ln>
        </p:spPr>
        <p:txBody>
          <a:bodyPr vert="horz" wrap="square" anchor="ctr"/>
          <a:p>
            <a:pPr algn="ctr">
              <a:lnSpc>
                <a:spcPct val="100000"/>
              </a:lnSpc>
            </a:pPr>
            <a:endParaRPr>
              <a:solidFill>
                <a:srgbClr val="FFFFFF"/>
              </a:solidFill>
              <a:latin typeface="微软雅黑" panose="020B0503020204020204" charset="-122"/>
              <a:ea typeface="微软雅黑" panose="020B0503020204020204" charset="-122"/>
              <a:sym typeface="微软雅黑" panose="020B0503020204020204" charset="-122"/>
            </a:endParaRPr>
          </a:p>
        </p:txBody>
      </p:sp>
      <p:sp>
        <p:nvSpPr>
          <p:cNvPr id="32776" name="矩形 30"/>
          <p:cNvSpPr/>
          <p:nvPr/>
        </p:nvSpPr>
        <p:spPr>
          <a:xfrm>
            <a:off x="9310688" y="2578100"/>
            <a:ext cx="1474787" cy="669925"/>
          </a:xfrm>
          <a:prstGeom prst="rect">
            <a:avLst/>
          </a:prstGeom>
          <a:solidFill>
            <a:srgbClr val="1CAEBC"/>
          </a:solidFill>
          <a:ln w="9525">
            <a:noFill/>
          </a:ln>
        </p:spPr>
        <p:txBody>
          <a:bodyPr vert="horz" wrap="square" anchor="ctr"/>
          <a:p>
            <a:pPr algn="ctr">
              <a:lnSpc>
                <a:spcPct val="100000"/>
              </a:lnSpc>
            </a:pPr>
            <a:endParaRPr>
              <a:solidFill>
                <a:srgbClr val="FFFFFF"/>
              </a:solidFill>
              <a:latin typeface="微软雅黑" panose="020B0503020204020204" charset="-122"/>
              <a:ea typeface="微软雅黑" panose="020B0503020204020204" charset="-122"/>
              <a:sym typeface="微软雅黑" panose="020B0503020204020204" charset="-122"/>
            </a:endParaRPr>
          </a:p>
        </p:txBody>
      </p:sp>
      <p:sp>
        <p:nvSpPr>
          <p:cNvPr id="32777" name="矩形 31"/>
          <p:cNvSpPr/>
          <p:nvPr/>
        </p:nvSpPr>
        <p:spPr>
          <a:xfrm>
            <a:off x="1233488" y="2732088"/>
            <a:ext cx="1198562" cy="398462"/>
          </a:xfrm>
          <a:prstGeom prst="rect">
            <a:avLst/>
          </a:prstGeom>
          <a:noFill/>
          <a:ln w="9525">
            <a:noFill/>
          </a:ln>
        </p:spPr>
        <p:txBody>
          <a:bodyPr vert="horz" wrap="none" anchor="t">
            <a:spAutoFit/>
          </a:bodyPr>
          <a:p>
            <a:pPr algn="ctr">
              <a:lnSpc>
                <a:spcPct val="100000"/>
              </a:lnSpc>
            </a:pPr>
            <a:r>
              <a:rPr lang="zh-CN" altLang="en-US" sz="2000" dirty="0">
                <a:solidFill>
                  <a:schemeClr val="bg1"/>
                </a:solidFill>
                <a:latin typeface="思源黑体 CN" panose="020B0400000000000000" charset="-122"/>
                <a:ea typeface="思源黑体 CN" panose="020B0400000000000000" charset="-122"/>
                <a:sym typeface="思源黑体 CN" panose="020B0400000000000000" charset="-122"/>
              </a:rPr>
              <a:t>加密通道</a:t>
            </a:r>
            <a:endParaRPr lang="zh-CN" altLang="en-US" dirty="0">
              <a:ea typeface="宋体" panose="02010600030101010101" pitchFamily="2" charset="-122"/>
            </a:endParaRPr>
          </a:p>
        </p:txBody>
      </p:sp>
      <p:sp>
        <p:nvSpPr>
          <p:cNvPr id="32778" name="矩形 38"/>
          <p:cNvSpPr/>
          <p:nvPr/>
        </p:nvSpPr>
        <p:spPr>
          <a:xfrm>
            <a:off x="3979863" y="2732088"/>
            <a:ext cx="1198562" cy="398462"/>
          </a:xfrm>
          <a:prstGeom prst="rect">
            <a:avLst/>
          </a:prstGeom>
          <a:noFill/>
          <a:ln w="9525">
            <a:noFill/>
          </a:ln>
        </p:spPr>
        <p:txBody>
          <a:bodyPr vert="horz" wrap="none" anchor="t">
            <a:spAutoFit/>
          </a:bodyPr>
          <a:p>
            <a:pPr algn="ctr">
              <a:lnSpc>
                <a:spcPct val="100000"/>
              </a:lnSpc>
            </a:pPr>
            <a:r>
              <a:rPr lang="zh-CN" altLang="en-US" sz="2000" dirty="0">
                <a:solidFill>
                  <a:schemeClr val="bg1"/>
                </a:solidFill>
                <a:latin typeface="思源黑体 CN" panose="020B0400000000000000" charset="-122"/>
                <a:ea typeface="思源黑体 CN" panose="020B0400000000000000" charset="-122"/>
                <a:sym typeface="思源黑体 CN" panose="020B0400000000000000" charset="-122"/>
              </a:rPr>
              <a:t>文件加密</a:t>
            </a:r>
            <a:endParaRPr lang="zh-CN" altLang="en-US" dirty="0">
              <a:ea typeface="宋体" panose="02010600030101010101" pitchFamily="2" charset="-122"/>
            </a:endParaRPr>
          </a:p>
        </p:txBody>
      </p:sp>
      <p:sp>
        <p:nvSpPr>
          <p:cNvPr id="32779" name="矩形 39"/>
          <p:cNvSpPr/>
          <p:nvPr/>
        </p:nvSpPr>
        <p:spPr>
          <a:xfrm>
            <a:off x="6705600" y="2732088"/>
            <a:ext cx="1198563" cy="398462"/>
          </a:xfrm>
          <a:prstGeom prst="rect">
            <a:avLst/>
          </a:prstGeom>
          <a:noFill/>
          <a:ln w="9525">
            <a:noFill/>
          </a:ln>
        </p:spPr>
        <p:txBody>
          <a:bodyPr vert="horz" wrap="none" anchor="t">
            <a:spAutoFit/>
          </a:bodyPr>
          <a:p>
            <a:pPr algn="ctr">
              <a:lnSpc>
                <a:spcPct val="100000"/>
              </a:lnSpc>
            </a:pPr>
            <a:r>
              <a:rPr lang="zh-CN" altLang="en-US" sz="2000" dirty="0">
                <a:solidFill>
                  <a:schemeClr val="bg1"/>
                </a:solidFill>
                <a:latin typeface="思源黑体 CN" panose="020B0400000000000000" charset="-122"/>
                <a:ea typeface="思源黑体 CN" panose="020B0400000000000000" charset="-122"/>
                <a:sym typeface="思源黑体 CN" panose="020B0400000000000000" charset="-122"/>
              </a:rPr>
              <a:t>离散存储</a:t>
            </a:r>
            <a:endParaRPr lang="zh-CN" altLang="en-US" dirty="0">
              <a:ea typeface="宋体" panose="02010600030101010101" pitchFamily="2" charset="-122"/>
            </a:endParaRPr>
          </a:p>
        </p:txBody>
      </p:sp>
      <p:sp>
        <p:nvSpPr>
          <p:cNvPr id="32780" name="矩形 40"/>
          <p:cNvSpPr/>
          <p:nvPr/>
        </p:nvSpPr>
        <p:spPr>
          <a:xfrm>
            <a:off x="9431338" y="2732088"/>
            <a:ext cx="1198562" cy="398462"/>
          </a:xfrm>
          <a:prstGeom prst="rect">
            <a:avLst/>
          </a:prstGeom>
          <a:noFill/>
          <a:ln w="9525">
            <a:noFill/>
          </a:ln>
        </p:spPr>
        <p:txBody>
          <a:bodyPr vert="horz" wrap="none" anchor="t">
            <a:spAutoFit/>
          </a:bodyPr>
          <a:p>
            <a:pPr algn="ctr">
              <a:lnSpc>
                <a:spcPct val="100000"/>
              </a:lnSpc>
            </a:pPr>
            <a:r>
              <a:rPr lang="zh-CN" altLang="en-US" sz="2000" dirty="0">
                <a:solidFill>
                  <a:schemeClr val="bg1"/>
                </a:solidFill>
                <a:latin typeface="思源黑体 CN" panose="020B0400000000000000" charset="-122"/>
                <a:ea typeface="思源黑体 CN" panose="020B0400000000000000" charset="-122"/>
                <a:sym typeface="思源黑体 CN" panose="020B0400000000000000" charset="-122"/>
              </a:rPr>
              <a:t>密码设施</a:t>
            </a:r>
            <a:endParaRPr lang="zh-CN" altLang="en-US" dirty="0">
              <a:ea typeface="宋体" panose="02010600030101010101" pitchFamily="2" charset="-122"/>
            </a:endParaRPr>
          </a:p>
        </p:txBody>
      </p:sp>
      <p:pic>
        <p:nvPicPr>
          <p:cNvPr id="32781" name="图片 3" descr="t016ed9fed9850cd7b2"/>
          <p:cNvPicPr>
            <a:picLocks noChangeAspect="1"/>
          </p:cNvPicPr>
          <p:nvPr/>
        </p:nvPicPr>
        <p:blipFill>
          <a:blip r:embed="rId2"/>
          <a:srcRect l="-1973" t="-1944" r="-3951" b="8754"/>
          <a:stretch>
            <a:fillRect/>
          </a:stretch>
        </p:blipFill>
        <p:spPr>
          <a:xfrm>
            <a:off x="1288415" y="3508375"/>
            <a:ext cx="1162050" cy="1038225"/>
          </a:xfrm>
          <a:prstGeom prst="rect">
            <a:avLst/>
          </a:prstGeom>
          <a:noFill/>
          <a:ln w="9525">
            <a:noFill/>
          </a:ln>
        </p:spPr>
      </p:pic>
      <p:sp>
        <p:nvSpPr>
          <p:cNvPr id="32785" name="文本框 18"/>
          <p:cNvSpPr/>
          <p:nvPr/>
        </p:nvSpPr>
        <p:spPr>
          <a:xfrm>
            <a:off x="847408" y="4779963"/>
            <a:ext cx="2095500" cy="1456055"/>
          </a:xfrm>
          <a:prstGeom prst="rect">
            <a:avLst/>
          </a:prstGeom>
          <a:noFill/>
          <a:ln w="9525">
            <a:noFill/>
          </a:ln>
        </p:spPr>
        <p:txBody>
          <a:bodyPr wrap="square" lIns="136525" tIns="136525" rIns="136525" bIns="136525">
            <a:spAutoFit/>
          </a:bodyPr>
          <a:p>
            <a:pPr algn="just" eaLnBrk="0" hangingPunct="0">
              <a:lnSpc>
                <a:spcPct val="110000"/>
              </a:lnSpc>
            </a:pPr>
            <a:r>
              <a:rPr lang="zh-CN" altLang="en-US" sz="1400" dirty="0">
                <a:solidFill>
                  <a:schemeClr val="tx1"/>
                </a:solidFill>
                <a:latin typeface="思源黑体 CN" panose="020B0400000000000000" charset="-122"/>
                <a:ea typeface="思源黑体 CN" panose="020B0400000000000000" charset="-122"/>
                <a:sym typeface="思源黑体 CN" panose="020B0400000000000000" charset="-122"/>
              </a:rPr>
              <a:t>双向</a:t>
            </a:r>
            <a:r>
              <a:rPr lang="en-US" altLang="x-none" sz="1400" dirty="0">
                <a:solidFill>
                  <a:schemeClr val="tx1"/>
                </a:solidFill>
                <a:latin typeface="思源黑体 CN" panose="020B0400000000000000" charset="-122"/>
                <a:ea typeface="思源黑体 CN" panose="020B0400000000000000" charset="-122"/>
                <a:sym typeface="思源黑体 CN" panose="020B0400000000000000" charset="-122"/>
              </a:rPr>
              <a:t>SSL</a:t>
            </a:r>
            <a:r>
              <a:rPr lang="zh-CN" altLang="en-US" sz="1400" dirty="0">
                <a:solidFill>
                  <a:schemeClr val="tx1"/>
                </a:solidFill>
                <a:latin typeface="思源黑体 CN" panose="020B0400000000000000" charset="-122"/>
                <a:ea typeface="思源黑体 CN" panose="020B0400000000000000" charset="-122"/>
                <a:sym typeface="思源黑体 CN" panose="020B0400000000000000" charset="-122"/>
              </a:rPr>
              <a:t>加密的</a:t>
            </a:r>
            <a:r>
              <a:rPr lang="en-US" altLang="x-none" sz="1400" dirty="0">
                <a:solidFill>
                  <a:schemeClr val="tx1"/>
                </a:solidFill>
                <a:latin typeface="思源黑体 CN" panose="020B0400000000000000" charset="-122"/>
                <a:ea typeface="思源黑体 CN" panose="020B0400000000000000" charset="-122"/>
                <a:sym typeface="思源黑体 CN" panose="020B0400000000000000" charset="-122"/>
              </a:rPr>
              <a:t>HTTPS</a:t>
            </a:r>
            <a:r>
              <a:rPr lang="zh-CN" altLang="en-US" sz="1400" dirty="0">
                <a:solidFill>
                  <a:schemeClr val="tx1"/>
                </a:solidFill>
                <a:latin typeface="思源黑体 CN" panose="020B0400000000000000" charset="-122"/>
                <a:ea typeface="思源黑体 CN" panose="020B0400000000000000" charset="-122"/>
                <a:sym typeface="思源黑体 CN" panose="020B0400000000000000" charset="-122"/>
              </a:rPr>
              <a:t>传输通道，所有信息都在加密通道中传输，银行级别通道、信息无法被窃取</a:t>
            </a:r>
            <a:r>
              <a:rPr lang="x-none" altLang="zh-CN" sz="1400" dirty="0">
                <a:solidFill>
                  <a:schemeClr val="tx1"/>
                </a:solidFill>
                <a:latin typeface="思源黑体 CN" panose="020B0400000000000000" charset="-122"/>
                <a:ea typeface="思源黑体 CN" panose="020B0400000000000000" charset="-122"/>
                <a:sym typeface="思源黑体 CN" panose="020B0400000000000000" charset="-122"/>
              </a:rPr>
              <a:t>。</a:t>
            </a:r>
            <a:endParaRPr lang="x-none" altLang="zh-CN" sz="1400" dirty="0">
              <a:solidFill>
                <a:schemeClr val="tx1"/>
              </a:solidFill>
              <a:latin typeface="思源黑体 CN" panose="020B0400000000000000" charset="-122"/>
              <a:ea typeface="思源黑体 CN" panose="020B0400000000000000" charset="-122"/>
              <a:sym typeface="思源黑体 CN" panose="020B0400000000000000" charset="-122"/>
            </a:endParaRPr>
          </a:p>
        </p:txBody>
      </p:sp>
      <p:sp>
        <p:nvSpPr>
          <p:cNvPr id="32786" name="文本框 19"/>
          <p:cNvSpPr/>
          <p:nvPr/>
        </p:nvSpPr>
        <p:spPr>
          <a:xfrm>
            <a:off x="3527108" y="4779963"/>
            <a:ext cx="2082800" cy="1219200"/>
          </a:xfrm>
          <a:prstGeom prst="rect">
            <a:avLst/>
          </a:prstGeom>
          <a:noFill/>
          <a:ln w="9525">
            <a:noFill/>
          </a:ln>
        </p:spPr>
        <p:txBody>
          <a:bodyPr wrap="square" lIns="136525" tIns="136525" rIns="136525" bIns="136525">
            <a:spAutoFit/>
          </a:bodyPr>
          <a:p>
            <a:pPr algn="just" eaLnBrk="0" hangingPunct="0">
              <a:lnSpc>
                <a:spcPct val="110000"/>
              </a:lnSpc>
            </a:pPr>
            <a:r>
              <a:rPr lang="zh-CN" altLang="en-US" sz="1400" dirty="0">
                <a:solidFill>
                  <a:schemeClr val="tx1"/>
                </a:solidFill>
                <a:latin typeface="思源黑体 CN" panose="020B0400000000000000" charset="-122"/>
                <a:ea typeface="思源黑体 CN" panose="020B0400000000000000" charset="-122"/>
                <a:sym typeface="思源黑体 CN" panose="020B0400000000000000" charset="-122"/>
              </a:rPr>
              <a:t>业务文件采用分布式密钥加密，密钥随机生成，分布管理，文件加密落地</a:t>
            </a:r>
            <a:r>
              <a:rPr lang="x-none" altLang="zh-CN" sz="1400" dirty="0">
                <a:solidFill>
                  <a:schemeClr val="tx1"/>
                </a:solidFill>
                <a:latin typeface="思源黑体 CN" panose="020B0400000000000000" charset="-122"/>
                <a:ea typeface="思源黑体 CN" panose="020B0400000000000000" charset="-122"/>
                <a:sym typeface="思源黑体 CN" panose="020B0400000000000000" charset="-122"/>
              </a:rPr>
              <a:t>。</a:t>
            </a:r>
            <a:endParaRPr lang="x-none" altLang="zh-CN" sz="1400" dirty="0">
              <a:solidFill>
                <a:schemeClr val="tx1"/>
              </a:solidFill>
              <a:latin typeface="思源黑体 CN" panose="020B0400000000000000" charset="-122"/>
              <a:ea typeface="思源黑体 CN" panose="020B0400000000000000" charset="-122"/>
              <a:sym typeface="思源黑体 CN" panose="020B0400000000000000" charset="-122"/>
            </a:endParaRPr>
          </a:p>
        </p:txBody>
      </p:sp>
      <p:sp>
        <p:nvSpPr>
          <p:cNvPr id="32787" name="文本框 20"/>
          <p:cNvSpPr/>
          <p:nvPr/>
        </p:nvSpPr>
        <p:spPr>
          <a:xfrm>
            <a:off x="6243320" y="4779963"/>
            <a:ext cx="2082800" cy="1219200"/>
          </a:xfrm>
          <a:prstGeom prst="rect">
            <a:avLst/>
          </a:prstGeom>
          <a:noFill/>
          <a:ln w="9525">
            <a:noFill/>
          </a:ln>
        </p:spPr>
        <p:txBody>
          <a:bodyPr wrap="square" lIns="136525" tIns="136525" rIns="136525" bIns="136525">
            <a:spAutoFit/>
          </a:bodyPr>
          <a:p>
            <a:pPr algn="just" eaLnBrk="0" hangingPunct="0">
              <a:lnSpc>
                <a:spcPct val="110000"/>
              </a:lnSpc>
            </a:pPr>
            <a:r>
              <a:rPr lang="zh-CN" altLang="en-US" sz="1400" dirty="0">
                <a:solidFill>
                  <a:schemeClr val="tx1"/>
                </a:solidFill>
                <a:latin typeface="思源黑体 CN" panose="020B0400000000000000" charset="-122"/>
                <a:ea typeface="思源黑体 CN" panose="020B0400000000000000" charset="-122"/>
                <a:sym typeface="思源黑体 CN" panose="020B0400000000000000" charset="-122"/>
              </a:rPr>
              <a:t>文件随机分拆，异地存储集群离散保存，只有通过专用设备才能获取文件</a:t>
            </a:r>
            <a:r>
              <a:rPr lang="x-none" altLang="zh-CN" sz="1400" dirty="0">
                <a:solidFill>
                  <a:schemeClr val="tx1"/>
                </a:solidFill>
                <a:latin typeface="思源黑体 CN" panose="020B0400000000000000" charset="-122"/>
                <a:ea typeface="思源黑体 CN" panose="020B0400000000000000" charset="-122"/>
                <a:sym typeface="思源黑体 CN" panose="020B0400000000000000" charset="-122"/>
              </a:rPr>
              <a:t>。</a:t>
            </a:r>
            <a:endParaRPr lang="x-none" altLang="zh-CN" sz="1400" dirty="0">
              <a:solidFill>
                <a:schemeClr val="tx1"/>
              </a:solidFill>
              <a:latin typeface="思源黑体 CN" panose="020B0400000000000000" charset="-122"/>
              <a:ea typeface="思源黑体 CN" panose="020B0400000000000000" charset="-122"/>
              <a:sym typeface="思源黑体 CN" panose="020B0400000000000000" charset="-122"/>
            </a:endParaRPr>
          </a:p>
        </p:txBody>
      </p:sp>
      <p:sp>
        <p:nvSpPr>
          <p:cNvPr id="32788" name="文本框 22"/>
          <p:cNvSpPr/>
          <p:nvPr/>
        </p:nvSpPr>
        <p:spPr>
          <a:xfrm>
            <a:off x="8937308" y="4779963"/>
            <a:ext cx="2082800" cy="1219200"/>
          </a:xfrm>
          <a:prstGeom prst="rect">
            <a:avLst/>
          </a:prstGeom>
          <a:noFill/>
          <a:ln w="9525">
            <a:noFill/>
          </a:ln>
        </p:spPr>
        <p:txBody>
          <a:bodyPr wrap="square" lIns="136525" tIns="136525" rIns="136525" bIns="136525">
            <a:spAutoFit/>
          </a:bodyPr>
          <a:p>
            <a:pPr algn="just" eaLnBrk="0" hangingPunct="0">
              <a:lnSpc>
                <a:spcPct val="110000"/>
              </a:lnSpc>
            </a:pPr>
            <a:r>
              <a:rPr lang="x-none" altLang="zh-CN" sz="1400" dirty="0">
                <a:solidFill>
                  <a:schemeClr val="tx1"/>
                </a:solidFill>
                <a:latin typeface="思源黑体 CN" panose="020B0400000000000000" charset="-122"/>
                <a:ea typeface="思源黑体 CN" panose="020B0400000000000000" charset="-122"/>
                <a:sym typeface="思源黑体 CN" panose="020B0400000000000000" charset="-122"/>
              </a:rPr>
              <a:t> </a:t>
            </a:r>
            <a:r>
              <a:rPr lang="zh-CN" altLang="en-US" sz="1400" dirty="0">
                <a:solidFill>
                  <a:schemeClr val="tx1"/>
                </a:solidFill>
                <a:latin typeface="思源黑体 CN" panose="020B0400000000000000" charset="-122"/>
                <a:ea typeface="思源黑体 CN" panose="020B0400000000000000" charset="-122"/>
                <a:sym typeface="思源黑体 CN" panose="020B0400000000000000" charset="-122"/>
              </a:rPr>
              <a:t>国家密码管理局检测认证的硬件密码机，阿里云集群保障服务连续、安全</a:t>
            </a:r>
            <a:r>
              <a:rPr lang="x-none" altLang="zh-CN" sz="1400" dirty="0">
                <a:solidFill>
                  <a:schemeClr val="tx1"/>
                </a:solidFill>
                <a:latin typeface="思源黑体 CN" panose="020B0400000000000000" charset="-122"/>
                <a:ea typeface="思源黑体 CN" panose="020B0400000000000000" charset="-122"/>
                <a:sym typeface="思源黑体 CN" panose="020B0400000000000000" charset="-122"/>
              </a:rPr>
              <a:t>。</a:t>
            </a:r>
            <a:endParaRPr lang="x-none" altLang="zh-CN" sz="1400" dirty="0">
              <a:solidFill>
                <a:schemeClr val="tx1"/>
              </a:solidFill>
              <a:latin typeface="思源黑体 CN" panose="020B0400000000000000" charset="-122"/>
              <a:ea typeface="思源黑体 CN" panose="020B0400000000000000" charset="-122"/>
              <a:sym typeface="思源黑体 CN" panose="020B0400000000000000" charset="-122"/>
            </a:endParaRPr>
          </a:p>
        </p:txBody>
      </p:sp>
      <p:sp>
        <p:nvSpPr>
          <p:cNvPr id="32789" name="直接连接符 5"/>
          <p:cNvSpPr/>
          <p:nvPr/>
        </p:nvSpPr>
        <p:spPr>
          <a:xfrm flipV="1">
            <a:off x="1752600" y="2160588"/>
            <a:ext cx="0" cy="431800"/>
          </a:xfrm>
          <a:prstGeom prst="line">
            <a:avLst/>
          </a:prstGeom>
          <a:ln w="6350" cap="flat" cmpd="sng">
            <a:solidFill>
              <a:srgbClr val="A5A5A5"/>
            </a:solidFill>
            <a:prstDash val="solid"/>
            <a:bevel/>
            <a:headEnd type="none" w="med" len="med"/>
            <a:tailEnd type="none" w="med" len="med"/>
          </a:ln>
        </p:spPr>
      </p:sp>
      <p:sp>
        <p:nvSpPr>
          <p:cNvPr id="32790" name="直接连接符 8"/>
          <p:cNvSpPr/>
          <p:nvPr/>
        </p:nvSpPr>
        <p:spPr>
          <a:xfrm flipV="1">
            <a:off x="4579938" y="2160588"/>
            <a:ext cx="0" cy="431800"/>
          </a:xfrm>
          <a:prstGeom prst="line">
            <a:avLst/>
          </a:prstGeom>
          <a:ln w="6350" cap="flat" cmpd="sng">
            <a:solidFill>
              <a:srgbClr val="A5A5A5"/>
            </a:solidFill>
            <a:prstDash val="solid"/>
            <a:bevel/>
            <a:headEnd type="none" w="med" len="med"/>
            <a:tailEnd type="none" w="med" len="med"/>
          </a:ln>
        </p:spPr>
      </p:sp>
      <p:sp>
        <p:nvSpPr>
          <p:cNvPr id="32791" name="直接连接符 9"/>
          <p:cNvSpPr/>
          <p:nvPr/>
        </p:nvSpPr>
        <p:spPr>
          <a:xfrm flipV="1">
            <a:off x="7321550" y="2160588"/>
            <a:ext cx="1588" cy="431800"/>
          </a:xfrm>
          <a:prstGeom prst="line">
            <a:avLst/>
          </a:prstGeom>
          <a:ln w="6350" cap="flat" cmpd="sng">
            <a:solidFill>
              <a:srgbClr val="A5A5A5"/>
            </a:solidFill>
            <a:prstDash val="solid"/>
            <a:bevel/>
            <a:headEnd type="none" w="med" len="med"/>
            <a:tailEnd type="none" w="med" len="med"/>
          </a:ln>
        </p:spPr>
      </p:sp>
      <p:sp>
        <p:nvSpPr>
          <p:cNvPr id="32792" name="直接连接符 10"/>
          <p:cNvSpPr/>
          <p:nvPr/>
        </p:nvSpPr>
        <p:spPr>
          <a:xfrm flipV="1">
            <a:off x="10048875" y="2160588"/>
            <a:ext cx="0" cy="431800"/>
          </a:xfrm>
          <a:prstGeom prst="line">
            <a:avLst/>
          </a:prstGeom>
          <a:ln w="6350" cap="flat" cmpd="sng">
            <a:solidFill>
              <a:srgbClr val="A5A5A5"/>
            </a:solidFill>
            <a:prstDash val="solid"/>
            <a:bevel/>
            <a:headEnd type="none" w="med" len="med"/>
            <a:tailEnd type="none" w="med" len="med"/>
          </a:ln>
        </p:spPr>
      </p:sp>
      <p:sp>
        <p:nvSpPr>
          <p:cNvPr id="32793" name="直接连接符 11"/>
          <p:cNvSpPr/>
          <p:nvPr/>
        </p:nvSpPr>
        <p:spPr>
          <a:xfrm flipV="1">
            <a:off x="1778000" y="2143125"/>
            <a:ext cx="8293100" cy="38100"/>
          </a:xfrm>
          <a:prstGeom prst="line">
            <a:avLst/>
          </a:prstGeom>
          <a:ln w="6350" cap="flat" cmpd="sng">
            <a:solidFill>
              <a:srgbClr val="BFBFBF"/>
            </a:solidFill>
            <a:prstDash val="solid"/>
            <a:bevel/>
            <a:headEnd type="none" w="med" len="med"/>
            <a:tailEnd type="none" w="med" len="med"/>
          </a:ln>
        </p:spPr>
      </p:sp>
      <p:sp>
        <p:nvSpPr>
          <p:cNvPr id="32794" name="直接连接符 12"/>
          <p:cNvSpPr/>
          <p:nvPr/>
        </p:nvSpPr>
        <p:spPr>
          <a:xfrm flipV="1">
            <a:off x="6019800" y="1571625"/>
            <a:ext cx="0" cy="584200"/>
          </a:xfrm>
          <a:prstGeom prst="line">
            <a:avLst/>
          </a:prstGeom>
          <a:ln w="6350" cap="flat" cmpd="sng">
            <a:solidFill>
              <a:srgbClr val="BFBFBF"/>
            </a:solidFill>
            <a:prstDash val="solid"/>
            <a:bevel/>
            <a:headEnd type="none" w="med" len="med"/>
            <a:tailEnd type="none" w="med" len="med"/>
          </a:ln>
        </p:spPr>
      </p:sp>
      <p:sp>
        <p:nvSpPr>
          <p:cNvPr id="2" name="椭圆 1"/>
          <p:cNvSpPr/>
          <p:nvPr/>
        </p:nvSpPr>
        <p:spPr>
          <a:xfrm>
            <a:off x="4083685" y="3459480"/>
            <a:ext cx="1024255" cy="1024255"/>
          </a:xfrm>
          <a:prstGeom prst="ellipse">
            <a:avLst/>
          </a:prstGeom>
          <a:blipFill rotWithShape="1">
            <a:blip r:embed="rId3"/>
            <a:stretch>
              <a:fillRect/>
            </a:stretch>
          </a:blip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4" name="椭圆 3"/>
          <p:cNvSpPr/>
          <p:nvPr/>
        </p:nvSpPr>
        <p:spPr>
          <a:xfrm>
            <a:off x="6792595" y="3508375"/>
            <a:ext cx="1024255" cy="1024255"/>
          </a:xfrm>
          <a:prstGeom prst="ellipse">
            <a:avLst/>
          </a:prstGeom>
          <a:blipFill rotWithShape="1">
            <a:blip r:embed="rId4"/>
            <a:stretch>
              <a:fillRect/>
            </a:stretch>
          </a:blip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5" name="椭圆 4"/>
          <p:cNvSpPr/>
          <p:nvPr/>
        </p:nvSpPr>
        <p:spPr>
          <a:xfrm>
            <a:off x="9518650" y="3508375"/>
            <a:ext cx="1024255" cy="1024255"/>
          </a:xfrm>
          <a:prstGeom prst="ellipse">
            <a:avLst/>
          </a:prstGeom>
          <a:blipFill rotWithShape="1">
            <a:blip r:embed="rId5"/>
            <a:stretch>
              <a:fillRect/>
            </a:stretch>
          </a:blip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blipFill rotWithShape="1">
          <a:blip r:embed="rId1"/>
          <a:stretch>
            <a:fillRect/>
          </a:stretch>
        </a:blipFill>
        <a:effectLst/>
      </p:bgPr>
    </p:bg>
    <p:spTree>
      <p:nvGrpSpPr>
        <p:cNvPr id="1" name=""/>
        <p:cNvGrpSpPr/>
        <p:nvPr/>
      </p:nvGrpSpPr>
      <p:grpSpPr/>
      <p:sp>
        <p:nvSpPr>
          <p:cNvPr id="33794" name="矩形 6"/>
          <p:cNvSpPr/>
          <p:nvPr/>
        </p:nvSpPr>
        <p:spPr>
          <a:xfrm>
            <a:off x="3619500" y="-4762"/>
            <a:ext cx="4953000" cy="717550"/>
          </a:xfrm>
          <a:prstGeom prst="rect">
            <a:avLst/>
          </a:prstGeom>
          <a:solidFill>
            <a:srgbClr val="1CAEBC"/>
          </a:solidFill>
          <a:ln w="12700">
            <a:noFill/>
          </a:ln>
        </p:spPr>
        <p:txBody>
          <a:bodyPr anchor="ctr"/>
          <a:p>
            <a:pPr algn="ctr">
              <a:lnSpc>
                <a:spcPct val="100000"/>
              </a:lnSpc>
            </a:pPr>
            <a:endParaRPr>
              <a:solidFill>
                <a:srgbClr val="FFFFFF"/>
              </a:solidFill>
              <a:latin typeface="宋体" panose="02010600030101010101" pitchFamily="2" charset="-122"/>
              <a:ea typeface="宋体" panose="02010600030101010101" pitchFamily="2" charset="-122"/>
              <a:sym typeface="宋体" panose="02010600030101010101" pitchFamily="2" charset="-122"/>
            </a:endParaRPr>
          </a:p>
        </p:txBody>
      </p:sp>
      <p:sp>
        <p:nvSpPr>
          <p:cNvPr id="33795" name="文本框 7"/>
          <p:cNvSpPr/>
          <p:nvPr/>
        </p:nvSpPr>
        <p:spPr>
          <a:xfrm>
            <a:off x="3759200" y="90488"/>
            <a:ext cx="4673600" cy="522287"/>
          </a:xfrm>
          <a:prstGeom prst="rect">
            <a:avLst/>
          </a:prstGeom>
          <a:noFill/>
          <a:ln w="9525">
            <a:noFill/>
          </a:ln>
        </p:spPr>
        <p:txBody>
          <a:bodyPr wrap="square">
            <a:spAutoFit/>
          </a:bodyPr>
          <a:p>
            <a:pPr algn="ctr">
              <a:lnSpc>
                <a:spcPct val="100000"/>
              </a:lnSpc>
            </a:pPr>
            <a:r>
              <a:rPr lang="zh-CN" altLang="en-US" sz="2800" dirty="0">
                <a:solidFill>
                  <a:schemeClr val="bg1"/>
                </a:solidFill>
                <a:latin typeface="思源黑体 CN" panose="020B0400000000000000" charset="-122"/>
                <a:ea typeface="思源黑体 CN" panose="020B0400000000000000" charset="-122"/>
                <a:sym typeface="思源黑体 CN" panose="020B0400000000000000" charset="-122"/>
              </a:rPr>
              <a:t>变革成本过高？</a:t>
            </a:r>
            <a:endParaRPr lang="zh-CN" altLang="en-US" dirty="0">
              <a:ea typeface="宋体" panose="02010600030101010101" pitchFamily="2" charset="-122"/>
            </a:endParaRPr>
          </a:p>
        </p:txBody>
      </p:sp>
      <p:sp>
        <p:nvSpPr>
          <p:cNvPr id="33796" name="Title 1"/>
          <p:cNvSpPr/>
          <p:nvPr/>
        </p:nvSpPr>
        <p:spPr>
          <a:xfrm>
            <a:off x="4323080" y="1683385"/>
            <a:ext cx="7564120" cy="337185"/>
          </a:xfrm>
          <a:prstGeom prst="rect">
            <a:avLst/>
          </a:prstGeom>
          <a:noFill/>
          <a:ln w="9525">
            <a:noFill/>
          </a:ln>
        </p:spPr>
        <p:txBody>
          <a:bodyPr wrap="square" anchor="ctr">
            <a:spAutoFit/>
          </a:bodyPr>
          <a:p>
            <a:pPr algn="l">
              <a:lnSpc>
                <a:spcPct val="100000"/>
              </a:lnSpc>
            </a:pPr>
            <a:r>
              <a:rPr lang="zh-CN" altLang="en-US" sz="1600" dirty="0">
                <a:solidFill>
                  <a:schemeClr val="tx1"/>
                </a:solidFill>
                <a:latin typeface="思源黑体 CN" panose="020B0400000000000000" charset="-122"/>
                <a:ea typeface="思源黑体 CN" panose="020B0400000000000000" charset="-122"/>
                <a:sym typeface="思源黑体 CN" panose="020B0400000000000000" charset="-122"/>
              </a:rPr>
              <a:t>Changing the cost of signing the contract of labor contract</a:t>
            </a:r>
            <a:endParaRPr lang="zh-CN" altLang="en-US" sz="1600" dirty="0">
              <a:solidFill>
                <a:schemeClr val="tx1"/>
              </a:solidFill>
              <a:latin typeface="思源黑体 CN" panose="020B0400000000000000" charset="-122"/>
              <a:ea typeface="思源黑体 CN" panose="020B0400000000000000" charset="-122"/>
              <a:sym typeface="思源黑体 CN" panose="020B0400000000000000" charset="-122"/>
            </a:endParaRPr>
          </a:p>
        </p:txBody>
      </p:sp>
      <p:sp>
        <p:nvSpPr>
          <p:cNvPr id="33797" name="Rectangle 3"/>
          <p:cNvSpPr>
            <a:spLocks noGrp="1"/>
          </p:cNvSpPr>
          <p:nvPr/>
        </p:nvSpPr>
        <p:spPr>
          <a:xfrm>
            <a:off x="4323080" y="2554605"/>
            <a:ext cx="7395845" cy="3314065"/>
          </a:xfrm>
          <a:prstGeom prst="rect">
            <a:avLst/>
          </a:prstGeom>
          <a:noFill/>
          <a:ln w="9525">
            <a:noFill/>
          </a:ln>
        </p:spPr>
        <p:txBody>
          <a:bodyPr vert="horz" wrap="square" lIns="67638" tIns="33819" rIns="67638" bIns="33819" anchor="t"/>
          <a:p>
            <a:pPr marL="228600" indent="-228600" algn="l" eaLnBrk="0" fontAlgn="base" latinLnBrk="0" hangingPunct="0">
              <a:lnSpc>
                <a:spcPct val="200000"/>
              </a:lnSpc>
              <a:spcBef>
                <a:spcPts val="1000"/>
              </a:spcBef>
              <a:spcAft>
                <a:spcPct val="0"/>
              </a:spcAft>
              <a:buSzPct val="100000"/>
              <a:buFont typeface="Wingdings" panose="05000000000000000000" pitchFamily="2" charset="2"/>
              <a:buChar char="u"/>
            </a:pPr>
            <a:r>
              <a:rPr lang="zh-CN" altLang="en-US" sz="1200" baseline="0" dirty="0">
                <a:solidFill>
                  <a:schemeClr val="tx1"/>
                </a:solidFill>
                <a:latin typeface="思源黑体 CN" panose="020B0400000000000000" charset="-122"/>
                <a:ea typeface="思源黑体 CN" panose="020B0400000000000000" charset="-122"/>
                <a:sym typeface="思源黑体 CN" panose="020B0400000000000000" charset="-122"/>
              </a:rPr>
              <a:t>云签约改简化了流程、改变了习惯，更快速、简单操作，提高了效率；目前和爱人资合作的公司，都抱着“磨刀不误砍柴工”的心态</a:t>
            </a:r>
            <a:r>
              <a:rPr lang="x-none" altLang="zh-CN" sz="1200" baseline="0" dirty="0">
                <a:solidFill>
                  <a:schemeClr val="tx1"/>
                </a:solidFill>
                <a:latin typeface="思源黑体 CN" panose="020B0400000000000000" charset="-122"/>
                <a:ea typeface="思源黑体 CN" panose="020B0400000000000000" charset="-122"/>
                <a:sym typeface="思源黑体 CN" panose="020B0400000000000000" charset="-122"/>
              </a:rPr>
              <a:t>；</a:t>
            </a:r>
            <a:endParaRPr lang="zh-CN" altLang="en-US" sz="1200" baseline="0" dirty="0">
              <a:solidFill>
                <a:schemeClr val="tx1"/>
              </a:solidFill>
              <a:latin typeface="思源黑体 CN" panose="020B0400000000000000" charset="-122"/>
              <a:ea typeface="思源黑体 CN" panose="020B0400000000000000" charset="-122"/>
              <a:sym typeface="思源黑体 CN" panose="020B0400000000000000" charset="-122"/>
            </a:endParaRPr>
          </a:p>
          <a:p>
            <a:pPr marL="228600" indent="-228600" algn="l" eaLnBrk="0" fontAlgn="base" latinLnBrk="0" hangingPunct="0">
              <a:lnSpc>
                <a:spcPct val="200000"/>
              </a:lnSpc>
              <a:spcBef>
                <a:spcPts val="1000"/>
              </a:spcBef>
              <a:spcAft>
                <a:spcPct val="0"/>
              </a:spcAft>
              <a:buSzPct val="100000"/>
              <a:buFont typeface="Wingdings" panose="05000000000000000000" pitchFamily="2" charset="2"/>
              <a:buChar char="u"/>
            </a:pPr>
            <a:r>
              <a:rPr lang="zh-CN" altLang="en-US" sz="1200" baseline="0" dirty="0">
                <a:solidFill>
                  <a:schemeClr val="tx1"/>
                </a:solidFill>
                <a:latin typeface="思源黑体 CN" panose="020B0400000000000000" charset="-122"/>
                <a:ea typeface="思源黑体 CN" panose="020B0400000000000000" charset="-122"/>
                <a:sym typeface="思源黑体 CN" panose="020B0400000000000000" charset="-122"/>
              </a:rPr>
              <a:t>云签约不再需要纸张打印、快递流转、储存录入，节约了大量物理及人工成本；爱人资不但承包电子云签约项目，还包含其他人事涉及的工作，这些都可大大提升日后效率</a:t>
            </a:r>
            <a:r>
              <a:rPr lang="x-none" altLang="zh-CN" sz="1200" baseline="0" dirty="0">
                <a:solidFill>
                  <a:schemeClr val="tx1"/>
                </a:solidFill>
                <a:latin typeface="思源黑体 CN" panose="020B0400000000000000" charset="-122"/>
                <a:ea typeface="思源黑体 CN" panose="020B0400000000000000" charset="-122"/>
                <a:sym typeface="思源黑体 CN" panose="020B0400000000000000" charset="-122"/>
              </a:rPr>
              <a:t>；</a:t>
            </a:r>
            <a:endParaRPr lang="x-none" altLang="zh-CN" sz="1200" baseline="0" dirty="0">
              <a:solidFill>
                <a:schemeClr val="tx1"/>
              </a:solidFill>
              <a:latin typeface="思源黑体 CN" panose="020B0400000000000000" charset="-122"/>
              <a:ea typeface="思源黑体 CN" panose="020B0400000000000000" charset="-122"/>
              <a:sym typeface="思源黑体 CN" panose="020B0400000000000000" charset="-122"/>
            </a:endParaRPr>
          </a:p>
          <a:p>
            <a:pPr marL="228600" indent="-228600" algn="l" eaLnBrk="0" fontAlgn="base" latinLnBrk="0" hangingPunct="0">
              <a:lnSpc>
                <a:spcPct val="200000"/>
              </a:lnSpc>
              <a:spcBef>
                <a:spcPts val="1000"/>
              </a:spcBef>
              <a:spcAft>
                <a:spcPct val="0"/>
              </a:spcAft>
              <a:buSzPct val="100000"/>
              <a:buFont typeface="Wingdings" panose="05000000000000000000" pitchFamily="2" charset="2"/>
              <a:buChar char="u"/>
            </a:pPr>
            <a:r>
              <a:rPr lang="zh-CN" altLang="en-US" sz="1200" baseline="0" dirty="0">
                <a:solidFill>
                  <a:schemeClr val="tx1"/>
                </a:solidFill>
                <a:latin typeface="思源黑体 CN" panose="020B0400000000000000" charset="-122"/>
                <a:ea typeface="思源黑体 CN" panose="020B0400000000000000" charset="-122"/>
                <a:sym typeface="思源黑体 CN" panose="020B0400000000000000" charset="-122"/>
              </a:rPr>
              <a:t>云签约对人才信息及智能化的应用效率更快，数据统计更方便、系统对接更简单；最早先的薪酬福利和社保也都由企业自己承担，后来才发现外包是最有效的，虽然这有个过程</a:t>
            </a:r>
            <a:r>
              <a:rPr lang="x-none" altLang="zh-CN" sz="1200" baseline="0" dirty="0">
                <a:solidFill>
                  <a:schemeClr val="tx1"/>
                </a:solidFill>
                <a:latin typeface="思源黑体 CN" panose="020B0400000000000000" charset="-122"/>
                <a:ea typeface="思源黑体 CN" panose="020B0400000000000000" charset="-122"/>
                <a:sym typeface="思源黑体 CN" panose="020B0400000000000000" charset="-122"/>
              </a:rPr>
              <a:t>；</a:t>
            </a:r>
            <a:endParaRPr lang="zh-CN" altLang="en-US" sz="1200" baseline="0" dirty="0">
              <a:solidFill>
                <a:schemeClr val="tx1"/>
              </a:solidFill>
              <a:latin typeface="思源黑体 CN" panose="020B0400000000000000" charset="-122"/>
              <a:ea typeface="思源黑体 CN" panose="020B0400000000000000" charset="-122"/>
              <a:sym typeface="思源黑体 CN" panose="020B0400000000000000" charset="-122"/>
            </a:endParaRPr>
          </a:p>
          <a:p>
            <a:pPr marL="228600" indent="-228600" algn="l" eaLnBrk="0" fontAlgn="base" latinLnBrk="0" hangingPunct="0">
              <a:lnSpc>
                <a:spcPct val="200000"/>
              </a:lnSpc>
              <a:spcBef>
                <a:spcPts val="1000"/>
              </a:spcBef>
              <a:spcAft>
                <a:spcPct val="0"/>
              </a:spcAft>
              <a:buSzPct val="100000"/>
              <a:buFont typeface="Wingdings" panose="05000000000000000000" pitchFamily="2" charset="2"/>
              <a:buChar char="u"/>
            </a:pPr>
            <a:r>
              <a:rPr lang="zh-CN" altLang="en-US" sz="1200" baseline="0" dirty="0">
                <a:solidFill>
                  <a:schemeClr val="tx1"/>
                </a:solidFill>
                <a:latin typeface="思源黑体 CN" panose="020B0400000000000000" charset="-122"/>
                <a:ea typeface="思源黑体 CN" panose="020B0400000000000000" charset="-122"/>
                <a:sym typeface="思源黑体 CN" panose="020B0400000000000000" charset="-122"/>
              </a:rPr>
              <a:t>AI人工智能、区块链、大数据时代已经到来，不将企业向数字化转型，成本更高</a:t>
            </a:r>
            <a:r>
              <a:rPr lang="x-none" altLang="zh-CN" sz="1200" baseline="0" dirty="0">
                <a:solidFill>
                  <a:schemeClr val="tx1"/>
                </a:solidFill>
                <a:latin typeface="思源黑体 CN" panose="020B0400000000000000" charset="-122"/>
                <a:ea typeface="思源黑体 CN" panose="020B0400000000000000" charset="-122"/>
                <a:sym typeface="思源黑体 CN" panose="020B0400000000000000" charset="-122"/>
              </a:rPr>
              <a:t>。</a:t>
            </a:r>
            <a:endParaRPr lang="x-none" altLang="zh-CN" sz="1200" baseline="0" dirty="0">
              <a:solidFill>
                <a:schemeClr val="tx1"/>
              </a:solidFill>
              <a:latin typeface="思源黑体 CN" panose="020B0400000000000000" charset="-122"/>
              <a:ea typeface="思源黑体 CN" panose="020B0400000000000000" charset="-122"/>
              <a:sym typeface="思源黑体 CN" panose="020B0400000000000000" charset="-122"/>
            </a:endParaRPr>
          </a:p>
        </p:txBody>
      </p:sp>
      <p:pic>
        <p:nvPicPr>
          <p:cNvPr id="33798" name="图片 3" descr="未标题-11"/>
          <p:cNvPicPr>
            <a:picLocks noChangeAspect="1"/>
          </p:cNvPicPr>
          <p:nvPr/>
        </p:nvPicPr>
        <p:blipFill>
          <a:blip r:embed="rId2"/>
          <a:stretch>
            <a:fillRect/>
          </a:stretch>
        </p:blipFill>
        <p:spPr>
          <a:xfrm>
            <a:off x="-141287" y="1139190"/>
            <a:ext cx="5089525" cy="5092700"/>
          </a:xfrm>
          <a:prstGeom prst="rect">
            <a:avLst/>
          </a:prstGeom>
          <a:noFill/>
          <a:ln w="9525">
            <a:noFill/>
          </a:ln>
        </p:spPr>
      </p:pic>
      <p:sp>
        <p:nvSpPr>
          <p:cNvPr id="33799" name="文本框 17"/>
          <p:cNvSpPr/>
          <p:nvPr/>
        </p:nvSpPr>
        <p:spPr>
          <a:xfrm>
            <a:off x="4322763" y="1998663"/>
            <a:ext cx="9282112" cy="460375"/>
          </a:xfrm>
          <a:prstGeom prst="rect">
            <a:avLst/>
          </a:prstGeom>
          <a:noFill/>
          <a:ln w="9525">
            <a:noFill/>
          </a:ln>
        </p:spPr>
        <p:txBody>
          <a:bodyPr vert="horz" wrap="square" anchor="t">
            <a:spAutoFit/>
          </a:bodyPr>
          <a:p>
            <a:pPr>
              <a:lnSpc>
                <a:spcPct val="100000"/>
              </a:lnSpc>
            </a:pPr>
            <a:r>
              <a:rPr lang="zh-CN" altLang="en-US" sz="2400" dirty="0">
                <a:solidFill>
                  <a:schemeClr val="tx1"/>
                </a:solidFill>
                <a:latin typeface="思源黑体 CN" panose="020B0400000000000000" charset="-122"/>
                <a:ea typeface="思源黑体 CN" panose="020B0400000000000000" charset="-122"/>
                <a:sym typeface="思源黑体 CN" panose="020B0400000000000000" charset="-122"/>
              </a:rPr>
              <a:t>更改劳动合同签署形式的变革成本</a:t>
            </a:r>
            <a:endParaRPr lang="zh-CN" altLang="en-US" dirty="0">
              <a:ea typeface="宋体" panose="02010600030101010101" pitchFamily="2" charset="-122"/>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blipFill rotWithShape="1">
          <a:blip r:embed="rId1"/>
          <a:stretch>
            <a:fillRect/>
          </a:stretch>
        </a:blipFill>
        <a:effectLst/>
      </p:bgPr>
    </p:bg>
    <p:spTree>
      <p:nvGrpSpPr>
        <p:cNvPr id="1" name=""/>
        <p:cNvGrpSpPr/>
        <p:nvPr/>
      </p:nvGrpSpPr>
      <p:grpSpPr/>
      <p:sp>
        <p:nvSpPr>
          <p:cNvPr id="34818" name="矩形 6"/>
          <p:cNvSpPr/>
          <p:nvPr/>
        </p:nvSpPr>
        <p:spPr>
          <a:xfrm>
            <a:off x="3619500" y="-4762"/>
            <a:ext cx="4953000" cy="717550"/>
          </a:xfrm>
          <a:prstGeom prst="rect">
            <a:avLst/>
          </a:prstGeom>
          <a:solidFill>
            <a:srgbClr val="1CAEBC"/>
          </a:solidFill>
          <a:ln w="12700">
            <a:noFill/>
          </a:ln>
        </p:spPr>
        <p:txBody>
          <a:bodyPr anchor="ctr"/>
          <a:p>
            <a:pPr algn="ctr">
              <a:lnSpc>
                <a:spcPct val="100000"/>
              </a:lnSpc>
            </a:pPr>
            <a:endParaRPr>
              <a:solidFill>
                <a:srgbClr val="FFFFFF"/>
              </a:solidFill>
              <a:latin typeface="宋体" panose="02010600030101010101" pitchFamily="2" charset="-122"/>
              <a:ea typeface="宋体" panose="02010600030101010101" pitchFamily="2" charset="-122"/>
              <a:sym typeface="宋体" panose="02010600030101010101" pitchFamily="2" charset="-122"/>
            </a:endParaRPr>
          </a:p>
        </p:txBody>
      </p:sp>
      <p:sp>
        <p:nvSpPr>
          <p:cNvPr id="34819" name="文本框 7"/>
          <p:cNvSpPr/>
          <p:nvPr/>
        </p:nvSpPr>
        <p:spPr>
          <a:xfrm>
            <a:off x="3759200" y="90488"/>
            <a:ext cx="4673600" cy="522287"/>
          </a:xfrm>
          <a:prstGeom prst="rect">
            <a:avLst/>
          </a:prstGeom>
          <a:noFill/>
          <a:ln w="9525">
            <a:noFill/>
          </a:ln>
        </p:spPr>
        <p:txBody>
          <a:bodyPr wrap="square">
            <a:spAutoFit/>
          </a:bodyPr>
          <a:p>
            <a:pPr algn="ctr">
              <a:lnSpc>
                <a:spcPct val="100000"/>
              </a:lnSpc>
            </a:pPr>
            <a:r>
              <a:rPr lang="zh-CN" altLang="en-US" sz="2800" dirty="0">
                <a:solidFill>
                  <a:schemeClr val="bg1"/>
                </a:solidFill>
                <a:latin typeface="思源黑体 CN" panose="020B0400000000000000" charset="-122"/>
                <a:ea typeface="思源黑体 CN" panose="020B0400000000000000" charset="-122"/>
                <a:sym typeface="思源黑体 CN" panose="020B0400000000000000" charset="-122"/>
              </a:rPr>
              <a:t>万一发生劳动纠纷？</a:t>
            </a:r>
            <a:endParaRPr lang="zh-CN" altLang="en-US" dirty="0">
              <a:ea typeface="宋体" panose="02010600030101010101" pitchFamily="2" charset="-122"/>
            </a:endParaRPr>
          </a:p>
        </p:txBody>
      </p:sp>
      <p:pic>
        <p:nvPicPr>
          <p:cNvPr id="34820" name="图片 34827"/>
          <p:cNvPicPr>
            <a:picLocks noChangeAspect="1"/>
          </p:cNvPicPr>
          <p:nvPr/>
        </p:nvPicPr>
        <p:blipFill>
          <a:blip r:embed="rId2"/>
          <a:stretch>
            <a:fillRect/>
          </a:stretch>
        </p:blipFill>
        <p:spPr>
          <a:xfrm>
            <a:off x="1264285" y="1190625"/>
            <a:ext cx="3914775" cy="4889500"/>
          </a:xfrm>
          <a:prstGeom prst="rect">
            <a:avLst/>
          </a:prstGeom>
          <a:noFill/>
          <a:ln w="9525" cap="flat" cmpd="sng">
            <a:solidFill>
              <a:srgbClr val="A5A5A5"/>
            </a:solidFill>
            <a:prstDash val="solid"/>
            <a:bevel/>
            <a:headEnd type="none" w="med" len="med"/>
            <a:tailEnd type="none" w="med" len="med"/>
          </a:ln>
        </p:spPr>
      </p:pic>
      <p:sp>
        <p:nvSpPr>
          <p:cNvPr id="34822" name="Rectangle 3"/>
          <p:cNvSpPr>
            <a:spLocks noGrp="1"/>
          </p:cNvSpPr>
          <p:nvPr>
            <p:ph type="body"/>
          </p:nvPr>
        </p:nvSpPr>
        <p:spPr>
          <a:xfrm>
            <a:off x="6238875" y="2598738"/>
            <a:ext cx="5578475" cy="2073275"/>
          </a:xfrm>
        </p:spPr>
        <p:txBody>
          <a:bodyPr wrap="square" lIns="67638" tIns="33819" rIns="67638" bIns="33819" anchor="t">
            <a:normAutofit/>
          </a:bodyPr>
          <a:p>
            <a:pPr>
              <a:lnSpc>
                <a:spcPct val="150000"/>
              </a:lnSpc>
              <a:buSzPct val="100000"/>
              <a:buFont typeface="Wingdings" panose="05000000000000000000" pitchFamily="2" charset="2"/>
              <a:buChar char="u"/>
            </a:pPr>
            <a:r>
              <a:rPr lang="zh-CN" altLang="en-US" sz="1400">
                <a:latin typeface="思源黑体 CN" panose="020B0400000000000000" charset="-122"/>
                <a:ea typeface="思源黑体 CN" panose="020B0400000000000000" charset="-122"/>
                <a:sym typeface="思源黑体 CN" panose="020B0400000000000000" charset="-122"/>
              </a:rPr>
              <a:t>目前国内没有一起因电子合同的形式导致企业败诉的案例</a:t>
            </a:r>
            <a:r>
              <a:rPr lang="x-none" altLang="zh-CN" sz="1400">
                <a:latin typeface="思源黑体 CN" panose="020B0400000000000000" charset="-122"/>
                <a:ea typeface="思源黑体 CN" panose="020B0400000000000000" charset="-122"/>
                <a:sym typeface="思源黑体 CN" panose="020B0400000000000000" charset="-122"/>
              </a:rPr>
              <a:t>；</a:t>
            </a:r>
            <a:endParaRPr lang="zh-CN" altLang="en-US" sz="1400">
              <a:latin typeface="思源黑体 CN" panose="020B0400000000000000" charset="-122"/>
              <a:ea typeface="思源黑体 CN" panose="020B0400000000000000" charset="-122"/>
              <a:sym typeface="思源黑体 CN" panose="020B0400000000000000" charset="-122"/>
            </a:endParaRPr>
          </a:p>
          <a:p>
            <a:pPr>
              <a:lnSpc>
                <a:spcPct val="150000"/>
              </a:lnSpc>
              <a:buSzPct val="100000"/>
              <a:buFont typeface="Wingdings" panose="05000000000000000000" pitchFamily="2" charset="2"/>
              <a:buChar char="u"/>
            </a:pPr>
            <a:r>
              <a:rPr lang="zh-CN" altLang="en-US" sz="1400">
                <a:latin typeface="思源黑体 CN" panose="020B0400000000000000" charset="-122"/>
                <a:ea typeface="思源黑体 CN" panose="020B0400000000000000" charset="-122"/>
                <a:sym typeface="思源黑体 CN" panose="020B0400000000000000" charset="-122"/>
              </a:rPr>
              <a:t>若企业在电子合同的合法性上败诉，爱人资愿承担企业损失费用</a:t>
            </a:r>
            <a:r>
              <a:rPr lang="x-none" altLang="zh-CN" sz="1400">
                <a:latin typeface="思源黑体 CN" panose="020B0400000000000000" charset="-122"/>
                <a:ea typeface="思源黑体 CN" panose="020B0400000000000000" charset="-122"/>
                <a:sym typeface="思源黑体 CN" panose="020B0400000000000000" charset="-122"/>
              </a:rPr>
              <a:t>；</a:t>
            </a:r>
            <a:r>
              <a:rPr lang="zh-CN" altLang="en-US" sz="1400">
                <a:latin typeface="思源黑体 CN" panose="020B0400000000000000" charset="-122"/>
                <a:ea typeface="思源黑体 CN" panose="020B0400000000000000" charset="-122"/>
                <a:sym typeface="思源黑体 CN" panose="020B0400000000000000" charset="-122"/>
              </a:rPr>
              <a:t>保额高达</a:t>
            </a:r>
            <a:r>
              <a:rPr lang="en-US" altLang="zh-CN" sz="1400">
                <a:latin typeface="思源黑体 CN" panose="020B0400000000000000" charset="-122"/>
                <a:ea typeface="思源黑体 CN" panose="020B0400000000000000" charset="-122"/>
                <a:sym typeface="思源黑体 CN" panose="020B0400000000000000" charset="-122"/>
              </a:rPr>
              <a:t>1,000,000—3,000,000</a:t>
            </a:r>
            <a:r>
              <a:rPr lang="zh-CN" altLang="en-US" sz="1400">
                <a:latin typeface="思源黑体 CN" panose="020B0400000000000000" charset="-122"/>
                <a:ea typeface="思源黑体 CN" panose="020B0400000000000000" charset="-122"/>
                <a:sym typeface="思源黑体 CN" panose="020B0400000000000000" charset="-122"/>
              </a:rPr>
              <a:t>人民币</a:t>
            </a:r>
            <a:r>
              <a:rPr lang="x-none" altLang="zh-CN" sz="1400">
                <a:latin typeface="思源黑体 CN" panose="020B0400000000000000" charset="-122"/>
                <a:ea typeface="思源黑体 CN" panose="020B0400000000000000" charset="-122"/>
                <a:sym typeface="思源黑体 CN" panose="020B0400000000000000" charset="-122"/>
              </a:rPr>
              <a:t>；</a:t>
            </a:r>
            <a:endParaRPr lang="zh-CN" altLang="en-US" sz="1400">
              <a:latin typeface="思源黑体 CN" panose="020B0400000000000000" charset="-122"/>
              <a:ea typeface="思源黑体 CN" panose="020B0400000000000000" charset="-122"/>
              <a:sym typeface="思源黑体 CN" panose="020B0400000000000000" charset="-122"/>
            </a:endParaRPr>
          </a:p>
          <a:p>
            <a:pPr>
              <a:lnSpc>
                <a:spcPct val="150000"/>
              </a:lnSpc>
              <a:buSzPct val="100000"/>
              <a:buFont typeface="Wingdings" panose="05000000000000000000" pitchFamily="2" charset="2"/>
              <a:buChar char="u"/>
            </a:pPr>
            <a:r>
              <a:rPr lang="zh-CN" altLang="en-US" sz="1400">
                <a:latin typeface="思源黑体 CN" panose="020B0400000000000000" charset="-122"/>
                <a:ea typeface="思源黑体 CN" panose="020B0400000000000000" charset="-122"/>
                <a:sym typeface="思源黑体 CN" panose="020B0400000000000000" charset="-122"/>
              </a:rPr>
              <a:t>爱人资的售后服务不仅包含产品服务，也同样包含法律服务与咨询服务</a:t>
            </a:r>
            <a:r>
              <a:rPr lang="x-none" altLang="zh-CN" sz="1400">
                <a:latin typeface="思源黑体 CN" panose="020B0400000000000000" charset="-122"/>
                <a:ea typeface="思源黑体 CN" panose="020B0400000000000000" charset="-122"/>
                <a:sym typeface="思源黑体 CN" panose="020B0400000000000000" charset="-122"/>
              </a:rPr>
              <a:t>。</a:t>
            </a:r>
            <a:endParaRPr lang="x-none" altLang="zh-CN" sz="1400">
              <a:latin typeface="思源黑体 CN" panose="020B0400000000000000" charset="-122"/>
              <a:ea typeface="思源黑体 CN" panose="020B0400000000000000" charset="-122"/>
              <a:sym typeface="思源黑体 CN" panose="020B0400000000000000" charset="-122"/>
            </a:endParaRPr>
          </a:p>
        </p:txBody>
      </p:sp>
      <p:sp>
        <p:nvSpPr>
          <p:cNvPr id="34823" name="文本框 4"/>
          <p:cNvSpPr/>
          <p:nvPr/>
        </p:nvSpPr>
        <p:spPr>
          <a:xfrm>
            <a:off x="6334125" y="1584325"/>
            <a:ext cx="3535363" cy="830263"/>
          </a:xfrm>
          <a:prstGeom prst="rect">
            <a:avLst/>
          </a:prstGeom>
          <a:noFill/>
          <a:ln w="9525">
            <a:noFill/>
          </a:ln>
        </p:spPr>
        <p:txBody>
          <a:bodyPr wrap="none" anchor="t">
            <a:spAutoFit/>
          </a:bodyPr>
          <a:p>
            <a:pPr>
              <a:lnSpc>
                <a:spcPct val="100000"/>
              </a:lnSpc>
            </a:pPr>
            <a:r>
              <a:rPr lang="zh-CN" altLang="en-US" sz="2400" dirty="0">
                <a:solidFill>
                  <a:srgbClr val="1CAEBC"/>
                </a:solidFill>
                <a:latin typeface="Calibri" panose="020F0502020204030204" charset="0"/>
                <a:ea typeface="微软雅黑" panose="020B0503020204020204" charset="-122"/>
                <a:sym typeface="Calibri" panose="020F0502020204030204" charset="0"/>
              </a:rPr>
              <a:t>万一发生劳动纠纷</a:t>
            </a:r>
            <a:endParaRPr lang="zh-CN" altLang="en-US" sz="2400" dirty="0">
              <a:solidFill>
                <a:srgbClr val="1CAEBC"/>
              </a:solidFill>
              <a:latin typeface="Calibri" panose="020F0502020204030204" charset="0"/>
              <a:ea typeface="微软雅黑" panose="020B0503020204020204" charset="-122"/>
              <a:sym typeface="Calibri" panose="020F0502020204030204" charset="0"/>
            </a:endParaRPr>
          </a:p>
          <a:p>
            <a:pPr>
              <a:lnSpc>
                <a:spcPct val="100000"/>
              </a:lnSpc>
            </a:pPr>
            <a:r>
              <a:rPr lang="zh-CN" altLang="en-US" sz="2400" dirty="0">
                <a:solidFill>
                  <a:srgbClr val="1CAEBC"/>
                </a:solidFill>
                <a:latin typeface="Calibri" panose="020F0502020204030204" charset="0"/>
                <a:ea typeface="微软雅黑" panose="020B0503020204020204" charset="-122"/>
                <a:sym typeface="Calibri" panose="020F0502020204030204" charset="0"/>
              </a:rPr>
              <a:t>爱人资是否承担法律责任</a:t>
            </a:r>
            <a:endParaRPr lang="zh-CN" altLang="en-US" dirty="0">
              <a:ea typeface="宋体" panose="02010600030101010101" pitchFamily="2" charset="-122"/>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blipFill rotWithShape="1">
          <a:blip r:embed="rId1"/>
          <a:stretch>
            <a:fillRect/>
          </a:stretch>
        </a:blipFill>
        <a:effectLst/>
      </p:bgPr>
    </p:bg>
    <p:spTree>
      <p:nvGrpSpPr>
        <p:cNvPr id="1" name=""/>
        <p:cNvGrpSpPr/>
        <p:nvPr/>
      </p:nvGrpSpPr>
      <p:grpSpPr/>
      <p:sp>
        <p:nvSpPr>
          <p:cNvPr id="36866" name="矩形 6"/>
          <p:cNvSpPr/>
          <p:nvPr/>
        </p:nvSpPr>
        <p:spPr>
          <a:xfrm>
            <a:off x="3619500" y="-4762"/>
            <a:ext cx="4953000" cy="717550"/>
          </a:xfrm>
          <a:prstGeom prst="rect">
            <a:avLst/>
          </a:prstGeom>
          <a:solidFill>
            <a:srgbClr val="1CAEBC"/>
          </a:solidFill>
          <a:ln w="12700">
            <a:noFill/>
          </a:ln>
        </p:spPr>
        <p:txBody>
          <a:bodyPr anchor="ctr"/>
          <a:p>
            <a:pPr algn="ctr">
              <a:lnSpc>
                <a:spcPct val="100000"/>
              </a:lnSpc>
            </a:pPr>
            <a:endParaRPr>
              <a:solidFill>
                <a:srgbClr val="FFFFFF"/>
              </a:solidFill>
              <a:latin typeface="宋体" panose="02010600030101010101" pitchFamily="2" charset="-122"/>
              <a:ea typeface="宋体" panose="02010600030101010101" pitchFamily="2" charset="-122"/>
              <a:sym typeface="宋体" panose="02010600030101010101" pitchFamily="2" charset="-122"/>
            </a:endParaRPr>
          </a:p>
        </p:txBody>
      </p:sp>
      <p:sp>
        <p:nvSpPr>
          <p:cNvPr id="36867" name="文本框 17"/>
          <p:cNvSpPr/>
          <p:nvPr/>
        </p:nvSpPr>
        <p:spPr>
          <a:xfrm>
            <a:off x="4152900" y="122238"/>
            <a:ext cx="3886200" cy="460375"/>
          </a:xfrm>
          <a:prstGeom prst="rect">
            <a:avLst/>
          </a:prstGeom>
          <a:noFill/>
          <a:ln w="9525">
            <a:noFill/>
          </a:ln>
        </p:spPr>
        <p:txBody>
          <a:bodyPr vert="horz" wrap="square" anchor="t">
            <a:spAutoFit/>
          </a:bodyPr>
          <a:p>
            <a:pPr>
              <a:lnSpc>
                <a:spcPct val="100000"/>
              </a:lnSpc>
            </a:pPr>
            <a:r>
              <a:rPr lang="zh-CN" altLang="en-US" sz="2400" dirty="0">
                <a:solidFill>
                  <a:schemeClr val="bg1"/>
                </a:solidFill>
                <a:latin typeface="思源黑体 CN" panose="020B0400000000000000" charset="-122"/>
                <a:ea typeface="思源黑体 CN" panose="020B0400000000000000" charset="-122"/>
                <a:sym typeface="思源黑体 CN" panose="020B0400000000000000" charset="-122"/>
              </a:rPr>
              <a:t>其他产品——全流程一体化</a:t>
            </a:r>
            <a:endParaRPr lang="zh-CN" altLang="en-US" dirty="0">
              <a:ea typeface="宋体" panose="02010600030101010101" pitchFamily="2" charset="-122"/>
            </a:endParaRPr>
          </a:p>
        </p:txBody>
      </p:sp>
      <p:sp>
        <p:nvSpPr>
          <p:cNvPr id="36868" name="Rectangle 3"/>
          <p:cNvSpPr>
            <a:spLocks noGrp="1"/>
          </p:cNvSpPr>
          <p:nvPr>
            <p:ph type="body"/>
          </p:nvPr>
        </p:nvSpPr>
        <p:spPr>
          <a:xfrm>
            <a:off x="1123950" y="1398588"/>
            <a:ext cx="1628775" cy="2955925"/>
          </a:xfrm>
        </p:spPr>
        <p:txBody>
          <a:bodyPr wrap="square" lIns="67638" tIns="33819" rIns="67638" bIns="33819" anchor="t">
            <a:normAutofit/>
          </a:bodyPr>
          <a:p>
            <a:pPr>
              <a:lnSpc>
                <a:spcPct val="100000"/>
              </a:lnSpc>
              <a:buSzPct val="100000"/>
              <a:buFont typeface="Wingdings" panose="05000000000000000000" pitchFamily="2" charset="2"/>
              <a:buChar char="l"/>
            </a:pPr>
            <a:r>
              <a:rPr lang="zh-CN" altLang="en-US" sz="1200">
                <a:latin typeface="思源黑体 CN" panose="020B0400000000000000" charset="-122"/>
                <a:ea typeface="思源黑体 CN" panose="020B0400000000000000" charset="-122"/>
                <a:sym typeface="思源黑体 CN" panose="020B0400000000000000" charset="-122"/>
              </a:rPr>
              <a:t>共享记录</a:t>
            </a:r>
            <a:endParaRPr lang="zh-CN" altLang="en-US" sz="1200">
              <a:latin typeface="思源黑体 CN" panose="020B0400000000000000" charset="-122"/>
              <a:ea typeface="思源黑体 CN" panose="020B0400000000000000" charset="-122"/>
              <a:sym typeface="思源黑体 CN" panose="020B0400000000000000" charset="-122"/>
            </a:endParaRPr>
          </a:p>
          <a:p>
            <a:pPr>
              <a:lnSpc>
                <a:spcPct val="100000"/>
              </a:lnSpc>
              <a:buSzPct val="100000"/>
              <a:buFont typeface="Wingdings" panose="05000000000000000000" pitchFamily="2" charset="2"/>
              <a:buChar char="l"/>
            </a:pPr>
            <a:r>
              <a:rPr lang="zh-CN" altLang="en-US" sz="1200">
                <a:latin typeface="思源黑体 CN" panose="020B0400000000000000" charset="-122"/>
                <a:ea typeface="思源黑体 CN" panose="020B0400000000000000" charset="-122"/>
                <a:sym typeface="思源黑体 CN" panose="020B0400000000000000" charset="-122"/>
              </a:rPr>
              <a:t>雇主品牌</a:t>
            </a:r>
            <a:endParaRPr lang="zh-CN" altLang="en-US" sz="1200">
              <a:latin typeface="思源黑体 CN" panose="020B0400000000000000" charset="-122"/>
              <a:ea typeface="思源黑体 CN" panose="020B0400000000000000" charset="-122"/>
              <a:sym typeface="思源黑体 CN" panose="020B0400000000000000" charset="-122"/>
            </a:endParaRPr>
          </a:p>
          <a:p>
            <a:pPr>
              <a:lnSpc>
                <a:spcPct val="100000"/>
              </a:lnSpc>
              <a:buSzPct val="100000"/>
              <a:buFont typeface="Wingdings" panose="05000000000000000000" pitchFamily="2" charset="2"/>
              <a:buChar char="l"/>
            </a:pPr>
            <a:r>
              <a:rPr lang="zh-CN" altLang="en-US" sz="1200">
                <a:latin typeface="思源黑体 CN" panose="020B0400000000000000" charset="-122"/>
                <a:ea typeface="思源黑体 CN" panose="020B0400000000000000" charset="-122"/>
                <a:sym typeface="思源黑体 CN" panose="020B0400000000000000" charset="-122"/>
              </a:rPr>
              <a:t>人脉共享</a:t>
            </a:r>
            <a:endParaRPr lang="zh-CN" altLang="en-US" sz="1200">
              <a:latin typeface="思源黑体 CN" panose="020B0400000000000000" charset="-122"/>
              <a:ea typeface="思源黑体 CN" panose="020B0400000000000000" charset="-122"/>
              <a:sym typeface="思源黑体 CN" panose="020B0400000000000000" charset="-122"/>
            </a:endParaRPr>
          </a:p>
          <a:p>
            <a:pPr>
              <a:lnSpc>
                <a:spcPct val="100000"/>
              </a:lnSpc>
              <a:buSzPct val="100000"/>
              <a:buFont typeface="Wingdings" panose="05000000000000000000" pitchFamily="2" charset="2"/>
              <a:buChar char="l"/>
            </a:pPr>
            <a:r>
              <a:rPr lang="zh-CN" altLang="en-US" sz="1200">
                <a:latin typeface="思源黑体 CN" panose="020B0400000000000000" charset="-122"/>
                <a:ea typeface="思源黑体 CN" panose="020B0400000000000000" charset="-122"/>
                <a:sym typeface="思源黑体 CN" panose="020B0400000000000000" charset="-122"/>
              </a:rPr>
              <a:t>支付功能</a:t>
            </a:r>
            <a:endParaRPr lang="zh-CN" altLang="en-US" sz="1200">
              <a:latin typeface="思源黑体 CN" panose="020B0400000000000000" charset="-122"/>
              <a:ea typeface="思源黑体 CN" panose="020B0400000000000000" charset="-122"/>
              <a:sym typeface="思源黑体 CN" panose="020B0400000000000000" charset="-122"/>
            </a:endParaRPr>
          </a:p>
          <a:p>
            <a:pPr>
              <a:lnSpc>
                <a:spcPct val="100000"/>
              </a:lnSpc>
              <a:buSzPct val="100000"/>
              <a:buFont typeface="Wingdings" panose="05000000000000000000" pitchFamily="2" charset="2"/>
              <a:buChar char="l"/>
            </a:pPr>
            <a:r>
              <a:rPr lang="zh-CN" altLang="en-US" sz="1200">
                <a:latin typeface="思源黑体 CN" panose="020B0400000000000000" charset="-122"/>
                <a:ea typeface="思源黑体 CN" panose="020B0400000000000000" charset="-122"/>
                <a:sym typeface="思源黑体 CN" panose="020B0400000000000000" charset="-122"/>
              </a:rPr>
              <a:t>一键分发多渠道</a:t>
            </a:r>
            <a:endParaRPr lang="zh-CN" altLang="en-US" sz="1200">
              <a:latin typeface="思源黑体 CN" panose="020B0400000000000000" charset="-122"/>
              <a:ea typeface="思源黑体 CN" panose="020B0400000000000000" charset="-122"/>
              <a:sym typeface="思源黑体 CN" panose="020B0400000000000000" charset="-122"/>
            </a:endParaRPr>
          </a:p>
          <a:p>
            <a:pPr>
              <a:lnSpc>
                <a:spcPct val="100000"/>
              </a:lnSpc>
              <a:buSzPct val="100000"/>
              <a:buFont typeface="Wingdings" panose="05000000000000000000" pitchFamily="2" charset="2"/>
              <a:buChar char="l"/>
            </a:pPr>
            <a:r>
              <a:rPr lang="en-US" altLang="zh-CN" sz="1200">
                <a:latin typeface="思源黑体 CN" panose="020B0400000000000000" charset="-122"/>
                <a:ea typeface="思源黑体 CN" panose="020B0400000000000000" charset="-122"/>
                <a:sym typeface="思源黑体 CN" panose="020B0400000000000000" charset="-122"/>
              </a:rPr>
              <a:t>LBS</a:t>
            </a:r>
            <a:r>
              <a:rPr lang="zh-CN" altLang="en-US" sz="1200">
                <a:latin typeface="思源黑体 CN" panose="020B0400000000000000" charset="-122"/>
                <a:ea typeface="思源黑体 CN" panose="020B0400000000000000" charset="-122"/>
                <a:sym typeface="思源黑体 CN" panose="020B0400000000000000" charset="-122"/>
              </a:rPr>
              <a:t>定位</a:t>
            </a:r>
            <a:endParaRPr lang="zh-CN" altLang="en-US" sz="1200">
              <a:latin typeface="思源黑体 CN" panose="020B0400000000000000" charset="-122"/>
              <a:ea typeface="思源黑体 CN" panose="020B0400000000000000" charset="-122"/>
              <a:sym typeface="思源黑体 CN" panose="020B0400000000000000" charset="-122"/>
            </a:endParaRPr>
          </a:p>
          <a:p>
            <a:pPr>
              <a:lnSpc>
                <a:spcPct val="100000"/>
              </a:lnSpc>
              <a:buSzPct val="100000"/>
              <a:buFont typeface="Wingdings" panose="05000000000000000000" pitchFamily="2" charset="2"/>
              <a:buChar char="l"/>
            </a:pPr>
            <a:r>
              <a:rPr lang="zh-CN" altLang="en-US" sz="1200">
                <a:latin typeface="思源黑体 CN" panose="020B0400000000000000" charset="-122"/>
                <a:ea typeface="思源黑体 CN" panose="020B0400000000000000" charset="-122"/>
                <a:sym typeface="思源黑体 CN" panose="020B0400000000000000" charset="-122"/>
              </a:rPr>
              <a:t>过程管理</a:t>
            </a:r>
            <a:endParaRPr lang="zh-CN" altLang="en-US" sz="1200">
              <a:latin typeface="思源黑体 CN" panose="020B0400000000000000" charset="-122"/>
              <a:ea typeface="思源黑体 CN" panose="020B0400000000000000" charset="-122"/>
              <a:sym typeface="思源黑体 CN" panose="020B0400000000000000" charset="-122"/>
            </a:endParaRPr>
          </a:p>
          <a:p>
            <a:pPr>
              <a:lnSpc>
                <a:spcPct val="100000"/>
              </a:lnSpc>
              <a:buSzPct val="100000"/>
              <a:buFont typeface="Wingdings" panose="05000000000000000000" pitchFamily="2" charset="2"/>
              <a:buChar char="l"/>
            </a:pPr>
            <a:r>
              <a:rPr lang="zh-CN" altLang="en-US" sz="1200">
                <a:latin typeface="思源黑体 CN" panose="020B0400000000000000" charset="-122"/>
                <a:ea typeface="思源黑体 CN" panose="020B0400000000000000" charset="-122"/>
                <a:sym typeface="思源黑体 CN" panose="020B0400000000000000" charset="-122"/>
              </a:rPr>
              <a:t>结果导向</a:t>
            </a:r>
            <a:endParaRPr lang="zh-CN" altLang="en-US" sz="1200">
              <a:latin typeface="思源黑体 CN" panose="020B0400000000000000" charset="-122"/>
              <a:ea typeface="思源黑体 CN" panose="020B0400000000000000" charset="-122"/>
              <a:sym typeface="思源黑体 CN" panose="020B0400000000000000" charset="-122"/>
            </a:endParaRPr>
          </a:p>
          <a:p>
            <a:pPr>
              <a:lnSpc>
                <a:spcPct val="100000"/>
              </a:lnSpc>
              <a:buSzPct val="100000"/>
              <a:buFont typeface="Wingdings" panose="05000000000000000000" pitchFamily="2" charset="2"/>
              <a:buChar char="l"/>
            </a:pPr>
            <a:r>
              <a:rPr lang="en-US" altLang="zh-CN" sz="1200">
                <a:latin typeface="思源黑体 CN" panose="020B0400000000000000" charset="-122"/>
                <a:ea typeface="思源黑体 CN" panose="020B0400000000000000" charset="-122"/>
                <a:sym typeface="思源黑体 CN" panose="020B0400000000000000" charset="-122"/>
              </a:rPr>
              <a:t>Offer</a:t>
            </a:r>
            <a:r>
              <a:rPr lang="zh-CN" altLang="en-US" sz="1200">
                <a:latin typeface="思源黑体 CN" panose="020B0400000000000000" charset="-122"/>
                <a:ea typeface="思源黑体 CN" panose="020B0400000000000000" charset="-122"/>
                <a:sym typeface="思源黑体 CN" panose="020B0400000000000000" charset="-122"/>
              </a:rPr>
              <a:t>流转</a:t>
            </a:r>
            <a:endParaRPr lang="zh-CN" altLang="en-US" sz="1200">
              <a:latin typeface="思源黑体 CN" panose="020B0400000000000000" charset="-122"/>
              <a:ea typeface="思源黑体 CN" panose="020B0400000000000000" charset="-122"/>
              <a:sym typeface="思源黑体 CN" panose="020B0400000000000000" charset="-122"/>
            </a:endParaRPr>
          </a:p>
          <a:p>
            <a:pPr>
              <a:lnSpc>
                <a:spcPct val="100000"/>
              </a:lnSpc>
              <a:buNone/>
            </a:pPr>
            <a:endParaRPr lang="zh-CN" altLang="en-US" sz="1200">
              <a:latin typeface="思源黑体 CN" panose="020B0400000000000000" charset="-122"/>
              <a:ea typeface="思源黑体 CN" panose="020B0400000000000000" charset="-122"/>
              <a:sym typeface="思源黑体 CN" panose="020B0400000000000000" charset="-122"/>
            </a:endParaRPr>
          </a:p>
        </p:txBody>
      </p:sp>
      <p:sp>
        <p:nvSpPr>
          <p:cNvPr id="36869" name="Rectangle 4"/>
          <p:cNvSpPr>
            <a:spLocks noGrp="1"/>
          </p:cNvSpPr>
          <p:nvPr/>
        </p:nvSpPr>
        <p:spPr>
          <a:xfrm>
            <a:off x="1158875" y="4700588"/>
            <a:ext cx="2198688" cy="1157287"/>
          </a:xfrm>
          <a:prstGeom prst="rect">
            <a:avLst/>
          </a:prstGeom>
          <a:noFill/>
          <a:ln w="9525">
            <a:noFill/>
          </a:ln>
        </p:spPr>
        <p:txBody>
          <a:bodyPr vert="horz" wrap="square" lIns="67638" tIns="33819" rIns="67638" bIns="33819" anchor="t"/>
          <a:p>
            <a:pPr marL="252730" indent="-252730" eaLnBrk="0" hangingPunct="0">
              <a:lnSpc>
                <a:spcPct val="130000"/>
              </a:lnSpc>
              <a:spcBef>
                <a:spcPct val="20000"/>
              </a:spcBef>
              <a:buSzPct val="100000"/>
              <a:buFont typeface="Wingdings" panose="05000000000000000000" pitchFamily="2" charset="2"/>
              <a:buChar char="l"/>
            </a:pPr>
            <a:r>
              <a:rPr lang="zh-CN" altLang="en-US" sz="1200" dirty="0">
                <a:solidFill>
                  <a:srgbClr val="000000"/>
                </a:solidFill>
                <a:latin typeface="思源黑体 CN" panose="020B0400000000000000" charset="-122"/>
                <a:ea typeface="思源黑体 CN" panose="020B0400000000000000" charset="-122"/>
                <a:sym typeface="思源黑体 CN" panose="020B0400000000000000" charset="-122"/>
              </a:rPr>
              <a:t>支持全国县市政策数据</a:t>
            </a:r>
            <a:endParaRPr lang="zh-CN" altLang="en-US" sz="1200" dirty="0">
              <a:solidFill>
                <a:srgbClr val="000000"/>
              </a:solidFill>
              <a:latin typeface="思源黑体 CN" panose="020B0400000000000000" charset="-122"/>
              <a:ea typeface="思源黑体 CN" panose="020B0400000000000000" charset="-122"/>
              <a:sym typeface="思源黑体 CN" panose="020B0400000000000000" charset="-122"/>
            </a:endParaRPr>
          </a:p>
          <a:p>
            <a:pPr marL="252730" indent="-252730" eaLnBrk="0" hangingPunct="0">
              <a:lnSpc>
                <a:spcPct val="100000"/>
              </a:lnSpc>
              <a:spcBef>
                <a:spcPct val="20000"/>
              </a:spcBef>
              <a:buSzPct val="100000"/>
              <a:buFont typeface="Wingdings" panose="05000000000000000000" pitchFamily="2" charset="2"/>
              <a:buChar char="l"/>
            </a:pPr>
            <a:r>
              <a:rPr lang="zh-CN" altLang="en-US" sz="1200" dirty="0">
                <a:solidFill>
                  <a:srgbClr val="000000"/>
                </a:solidFill>
                <a:latin typeface="思源黑体 CN" panose="020B0400000000000000" charset="-122"/>
                <a:ea typeface="思源黑体 CN" panose="020B0400000000000000" charset="-122"/>
                <a:sym typeface="思源黑体 CN" panose="020B0400000000000000" charset="-122"/>
              </a:rPr>
              <a:t>全国多组织一键管理</a:t>
            </a:r>
            <a:endParaRPr lang="zh-CN" altLang="en-US" sz="1200" dirty="0">
              <a:solidFill>
                <a:srgbClr val="000000"/>
              </a:solidFill>
              <a:latin typeface="思源黑体 CN" panose="020B0400000000000000" charset="-122"/>
              <a:ea typeface="思源黑体 CN" panose="020B0400000000000000" charset="-122"/>
              <a:sym typeface="思源黑体 CN" panose="020B0400000000000000" charset="-122"/>
            </a:endParaRPr>
          </a:p>
          <a:p>
            <a:pPr marL="252730" indent="-252730" eaLnBrk="0" hangingPunct="0">
              <a:lnSpc>
                <a:spcPct val="100000"/>
              </a:lnSpc>
              <a:spcBef>
                <a:spcPct val="20000"/>
              </a:spcBef>
              <a:buSzPct val="100000"/>
              <a:buFont typeface="Wingdings" panose="05000000000000000000" pitchFamily="2" charset="2"/>
              <a:buChar char="l"/>
            </a:pPr>
            <a:r>
              <a:rPr lang="zh-CN" altLang="en-US" sz="1200" dirty="0">
                <a:solidFill>
                  <a:srgbClr val="000000"/>
                </a:solidFill>
                <a:latin typeface="思源黑体 CN" panose="020B0400000000000000" charset="-122"/>
                <a:ea typeface="思源黑体 CN" panose="020B0400000000000000" charset="-122"/>
                <a:sym typeface="思源黑体 CN" panose="020B0400000000000000" charset="-122"/>
              </a:rPr>
              <a:t>交叉结算</a:t>
            </a:r>
            <a:endParaRPr lang="zh-CN" altLang="en-US" sz="1200" dirty="0">
              <a:solidFill>
                <a:srgbClr val="000000"/>
              </a:solidFill>
              <a:latin typeface="思源黑体 CN" panose="020B0400000000000000" charset="-122"/>
              <a:ea typeface="思源黑体 CN" panose="020B0400000000000000" charset="-122"/>
              <a:sym typeface="思源黑体 CN" panose="020B0400000000000000" charset="-122"/>
            </a:endParaRPr>
          </a:p>
          <a:p>
            <a:pPr marL="252730" indent="-252730" eaLnBrk="0" hangingPunct="0">
              <a:lnSpc>
                <a:spcPct val="100000"/>
              </a:lnSpc>
              <a:spcBef>
                <a:spcPct val="20000"/>
              </a:spcBef>
              <a:buSzPct val="100000"/>
              <a:buFont typeface="Wingdings" panose="05000000000000000000" pitchFamily="2" charset="2"/>
              <a:buChar char="l"/>
            </a:pPr>
            <a:r>
              <a:rPr lang="zh-CN" altLang="en-US" sz="1200" dirty="0">
                <a:solidFill>
                  <a:srgbClr val="000000"/>
                </a:solidFill>
                <a:latin typeface="思源黑体 CN" panose="020B0400000000000000" charset="-122"/>
                <a:ea typeface="思源黑体 CN" panose="020B0400000000000000" charset="-122"/>
                <a:sym typeface="思源黑体 CN" panose="020B0400000000000000" charset="-122"/>
              </a:rPr>
              <a:t>自动支付</a:t>
            </a:r>
            <a:endParaRPr lang="zh-CN" altLang="en-US" dirty="0">
              <a:ea typeface="宋体" panose="02010600030101010101" pitchFamily="2" charset="-122"/>
            </a:endParaRPr>
          </a:p>
        </p:txBody>
      </p:sp>
      <p:sp>
        <p:nvSpPr>
          <p:cNvPr id="36870" name="Rectangle 5"/>
          <p:cNvSpPr>
            <a:spLocks noGrp="1"/>
          </p:cNvSpPr>
          <p:nvPr/>
        </p:nvSpPr>
        <p:spPr>
          <a:xfrm>
            <a:off x="9050338" y="1398588"/>
            <a:ext cx="2701925" cy="2835275"/>
          </a:xfrm>
          <a:prstGeom prst="rect">
            <a:avLst/>
          </a:prstGeom>
          <a:noFill/>
          <a:ln w="9525">
            <a:noFill/>
          </a:ln>
        </p:spPr>
        <p:txBody>
          <a:bodyPr vert="horz" wrap="square" lIns="67638" tIns="33819" rIns="67638" bIns="33819" anchor="t"/>
          <a:p>
            <a:pPr marL="252730" indent="-252730" algn="l" eaLnBrk="0" hangingPunct="0">
              <a:lnSpc>
                <a:spcPct val="130000"/>
              </a:lnSpc>
              <a:spcBef>
                <a:spcPct val="20000"/>
              </a:spcBef>
              <a:buSzPct val="100000"/>
              <a:buFont typeface="Wingdings" panose="05000000000000000000" pitchFamily="2" charset="2"/>
              <a:buChar char="l"/>
            </a:pPr>
            <a:r>
              <a:rPr lang="zh-CN" altLang="en-US" sz="1200" dirty="0">
                <a:solidFill>
                  <a:srgbClr val="000000"/>
                </a:solidFill>
                <a:latin typeface="思源黑体 CN" panose="020B0400000000000000" charset="-122"/>
                <a:ea typeface="思源黑体 CN" panose="020B0400000000000000" charset="-122"/>
                <a:sym typeface="思源黑体 CN" panose="020B0400000000000000" charset="-122"/>
              </a:rPr>
              <a:t>全国城市培训机构资源</a:t>
            </a:r>
            <a:endParaRPr lang="zh-CN" altLang="en-US" sz="1200" dirty="0">
              <a:solidFill>
                <a:srgbClr val="000000"/>
              </a:solidFill>
              <a:latin typeface="思源黑体 CN" panose="020B0400000000000000" charset="-122"/>
              <a:ea typeface="思源黑体 CN" panose="020B0400000000000000" charset="-122"/>
              <a:sym typeface="思源黑体 CN" panose="020B0400000000000000" charset="-122"/>
            </a:endParaRPr>
          </a:p>
          <a:p>
            <a:pPr marL="252730" indent="-252730" algn="l" eaLnBrk="0" hangingPunct="0">
              <a:lnSpc>
                <a:spcPct val="130000"/>
              </a:lnSpc>
              <a:spcBef>
                <a:spcPct val="20000"/>
              </a:spcBef>
              <a:buSzPct val="100000"/>
              <a:buFont typeface="Wingdings" panose="05000000000000000000" pitchFamily="2" charset="2"/>
              <a:buChar char="l"/>
            </a:pPr>
            <a:r>
              <a:rPr lang="zh-CN" altLang="en-US" sz="1200" dirty="0">
                <a:solidFill>
                  <a:srgbClr val="000000"/>
                </a:solidFill>
                <a:latin typeface="思源黑体 CN" panose="020B0400000000000000" charset="-122"/>
                <a:ea typeface="思源黑体 CN" panose="020B0400000000000000" charset="-122"/>
                <a:sym typeface="思源黑体 CN" panose="020B0400000000000000" charset="-122"/>
              </a:rPr>
              <a:t>提供大型公司需要的各类培训</a:t>
            </a:r>
            <a:endParaRPr lang="zh-CN" altLang="en-US" sz="1200" dirty="0">
              <a:solidFill>
                <a:srgbClr val="000000"/>
              </a:solidFill>
              <a:latin typeface="思源黑体 CN" panose="020B0400000000000000" charset="-122"/>
              <a:ea typeface="思源黑体 CN" panose="020B0400000000000000" charset="-122"/>
              <a:sym typeface="思源黑体 CN" panose="020B0400000000000000" charset="-122"/>
            </a:endParaRPr>
          </a:p>
          <a:p>
            <a:pPr marL="252730" indent="-252730" algn="l" eaLnBrk="0" hangingPunct="0">
              <a:lnSpc>
                <a:spcPct val="130000"/>
              </a:lnSpc>
              <a:spcBef>
                <a:spcPct val="20000"/>
              </a:spcBef>
              <a:buSzPct val="100000"/>
              <a:buFont typeface="Wingdings" panose="05000000000000000000" pitchFamily="2" charset="2"/>
              <a:buChar char="l"/>
            </a:pPr>
            <a:r>
              <a:rPr lang="zh-CN" altLang="en-US" sz="1200" dirty="0">
                <a:solidFill>
                  <a:srgbClr val="000000"/>
                </a:solidFill>
                <a:latin typeface="思源黑体 CN" panose="020B0400000000000000" charset="-122"/>
                <a:ea typeface="思源黑体 CN" panose="020B0400000000000000" charset="-122"/>
                <a:sym typeface="思源黑体 CN" panose="020B0400000000000000" charset="-122"/>
              </a:rPr>
              <a:t>定制化课件</a:t>
            </a:r>
            <a:endParaRPr lang="zh-CN" altLang="en-US" sz="1200" dirty="0">
              <a:solidFill>
                <a:srgbClr val="000000"/>
              </a:solidFill>
              <a:latin typeface="思源黑体 CN" panose="020B0400000000000000" charset="-122"/>
              <a:ea typeface="思源黑体 CN" panose="020B0400000000000000" charset="-122"/>
              <a:sym typeface="思源黑体 CN" panose="020B0400000000000000" charset="-122"/>
            </a:endParaRPr>
          </a:p>
          <a:p>
            <a:pPr marL="252730" indent="-252730" algn="l" eaLnBrk="0" hangingPunct="0">
              <a:lnSpc>
                <a:spcPct val="130000"/>
              </a:lnSpc>
              <a:spcBef>
                <a:spcPct val="20000"/>
              </a:spcBef>
              <a:buSzPct val="100000"/>
              <a:buFont typeface="Wingdings" panose="05000000000000000000" pitchFamily="2" charset="2"/>
              <a:buChar char="l"/>
            </a:pPr>
            <a:r>
              <a:rPr lang="zh-CN" altLang="en-US" sz="1200" dirty="0">
                <a:solidFill>
                  <a:srgbClr val="000000"/>
                </a:solidFill>
                <a:latin typeface="思源黑体 CN" panose="020B0400000000000000" charset="-122"/>
                <a:ea typeface="思源黑体 CN" panose="020B0400000000000000" charset="-122"/>
                <a:sym typeface="思源黑体 CN" panose="020B0400000000000000" charset="-122"/>
              </a:rPr>
              <a:t>企业文化宣传</a:t>
            </a:r>
            <a:endParaRPr lang="zh-CN" altLang="en-US" sz="1200" dirty="0">
              <a:solidFill>
                <a:srgbClr val="000000"/>
              </a:solidFill>
              <a:latin typeface="思源黑体 CN" panose="020B0400000000000000" charset="-122"/>
              <a:ea typeface="思源黑体 CN" panose="020B0400000000000000" charset="-122"/>
              <a:sym typeface="思源黑体 CN" panose="020B0400000000000000" charset="-122"/>
            </a:endParaRPr>
          </a:p>
          <a:p>
            <a:pPr marL="252730" indent="-252730" algn="l" eaLnBrk="0" hangingPunct="0">
              <a:lnSpc>
                <a:spcPct val="130000"/>
              </a:lnSpc>
              <a:spcBef>
                <a:spcPct val="20000"/>
              </a:spcBef>
              <a:buSzPct val="100000"/>
              <a:buFont typeface="Wingdings" panose="05000000000000000000" pitchFamily="2" charset="2"/>
              <a:buChar char="l"/>
            </a:pPr>
            <a:r>
              <a:rPr lang="zh-CN" altLang="en-US" sz="1200" dirty="0">
                <a:solidFill>
                  <a:srgbClr val="000000"/>
                </a:solidFill>
                <a:latin typeface="思源黑体 CN" panose="020B0400000000000000" charset="-122"/>
                <a:ea typeface="思源黑体 CN" panose="020B0400000000000000" charset="-122"/>
                <a:sym typeface="思源黑体 CN" panose="020B0400000000000000" charset="-122"/>
              </a:rPr>
              <a:t>浏览眼球追踪</a:t>
            </a:r>
            <a:endParaRPr lang="zh-CN" altLang="en-US" sz="1200" dirty="0">
              <a:solidFill>
                <a:srgbClr val="000000"/>
              </a:solidFill>
              <a:latin typeface="思源黑体 CN" panose="020B0400000000000000" charset="-122"/>
              <a:ea typeface="思源黑体 CN" panose="020B0400000000000000" charset="-122"/>
              <a:sym typeface="思源黑体 CN" panose="020B0400000000000000" charset="-122"/>
            </a:endParaRPr>
          </a:p>
          <a:p>
            <a:pPr marL="252730" indent="-252730" algn="l" eaLnBrk="0" hangingPunct="0">
              <a:lnSpc>
                <a:spcPct val="130000"/>
              </a:lnSpc>
              <a:spcBef>
                <a:spcPct val="20000"/>
              </a:spcBef>
              <a:buSzPct val="100000"/>
              <a:buFont typeface="Wingdings" panose="05000000000000000000" pitchFamily="2" charset="2"/>
              <a:buChar char="l"/>
            </a:pPr>
            <a:r>
              <a:rPr lang="zh-CN" altLang="en-US" sz="1200" dirty="0">
                <a:solidFill>
                  <a:srgbClr val="000000"/>
                </a:solidFill>
                <a:latin typeface="思源黑体 CN" panose="020B0400000000000000" charset="-122"/>
                <a:ea typeface="思源黑体 CN" panose="020B0400000000000000" charset="-122"/>
                <a:sym typeface="思源黑体 CN" panose="020B0400000000000000" charset="-122"/>
              </a:rPr>
              <a:t>记忆储存</a:t>
            </a:r>
            <a:endParaRPr lang="zh-CN" altLang="en-US" sz="1200" dirty="0">
              <a:solidFill>
                <a:srgbClr val="000000"/>
              </a:solidFill>
              <a:latin typeface="思源黑体 CN" panose="020B0400000000000000" charset="-122"/>
              <a:ea typeface="思源黑体 CN" panose="020B0400000000000000" charset="-122"/>
              <a:sym typeface="思源黑体 CN" panose="020B0400000000000000" charset="-122"/>
            </a:endParaRPr>
          </a:p>
          <a:p>
            <a:pPr marL="252730" indent="-252730" algn="l" eaLnBrk="0" hangingPunct="0">
              <a:lnSpc>
                <a:spcPct val="130000"/>
              </a:lnSpc>
              <a:spcBef>
                <a:spcPct val="20000"/>
              </a:spcBef>
              <a:buSzPct val="100000"/>
              <a:buFont typeface="Wingdings" panose="05000000000000000000" pitchFamily="2" charset="2"/>
              <a:buChar char="l"/>
            </a:pPr>
            <a:r>
              <a:rPr lang="zh-CN" altLang="en-US" sz="1200" dirty="0">
                <a:solidFill>
                  <a:srgbClr val="000000"/>
                </a:solidFill>
                <a:latin typeface="思源黑体 CN" panose="020B0400000000000000" charset="-122"/>
                <a:ea typeface="思源黑体 CN" panose="020B0400000000000000" charset="-122"/>
                <a:sym typeface="思源黑体 CN" panose="020B0400000000000000" charset="-122"/>
              </a:rPr>
              <a:t>在线考试</a:t>
            </a:r>
            <a:endParaRPr lang="zh-CN" altLang="en-US" sz="1200" dirty="0">
              <a:solidFill>
                <a:srgbClr val="000000"/>
              </a:solidFill>
              <a:latin typeface="思源黑体 CN" panose="020B0400000000000000" charset="-122"/>
              <a:ea typeface="思源黑体 CN" panose="020B0400000000000000" charset="-122"/>
              <a:sym typeface="思源黑体 CN" panose="020B0400000000000000" charset="-122"/>
            </a:endParaRPr>
          </a:p>
          <a:p>
            <a:pPr marL="252730" indent="-252730" algn="l" eaLnBrk="0" hangingPunct="0">
              <a:lnSpc>
                <a:spcPct val="130000"/>
              </a:lnSpc>
              <a:spcBef>
                <a:spcPct val="20000"/>
              </a:spcBef>
              <a:buSzPct val="100000"/>
              <a:buFont typeface="Wingdings" panose="05000000000000000000" pitchFamily="2" charset="2"/>
              <a:buChar char="l"/>
            </a:pPr>
            <a:r>
              <a:rPr lang="zh-CN" altLang="en-US" sz="1200" dirty="0">
                <a:solidFill>
                  <a:srgbClr val="000000"/>
                </a:solidFill>
                <a:latin typeface="思源黑体 CN" panose="020B0400000000000000" charset="-122"/>
                <a:ea typeface="思源黑体 CN" panose="020B0400000000000000" charset="-122"/>
                <a:sym typeface="思源黑体 CN" panose="020B0400000000000000" charset="-122"/>
              </a:rPr>
              <a:t>绩效考核</a:t>
            </a:r>
            <a:endParaRPr lang="zh-CN" altLang="en-US" sz="1200" dirty="0">
              <a:solidFill>
                <a:srgbClr val="000000"/>
              </a:solidFill>
              <a:latin typeface="思源黑体 CN" panose="020B0400000000000000" charset="-122"/>
              <a:ea typeface="思源黑体 CN" panose="020B0400000000000000" charset="-122"/>
              <a:sym typeface="思源黑体 CN" panose="020B0400000000000000" charset="-122"/>
            </a:endParaRPr>
          </a:p>
          <a:p>
            <a:pPr marL="252730" indent="-252730" algn="l" eaLnBrk="0" hangingPunct="0">
              <a:lnSpc>
                <a:spcPct val="130000"/>
              </a:lnSpc>
              <a:spcBef>
                <a:spcPct val="20000"/>
              </a:spcBef>
              <a:buSzPct val="100000"/>
              <a:buFont typeface="Wingdings" panose="05000000000000000000" pitchFamily="2" charset="2"/>
              <a:buChar char="l"/>
            </a:pPr>
            <a:r>
              <a:rPr lang="zh-CN" altLang="en-US" sz="1200" dirty="0">
                <a:solidFill>
                  <a:srgbClr val="000000"/>
                </a:solidFill>
                <a:latin typeface="思源黑体 CN" panose="020B0400000000000000" charset="-122"/>
                <a:ea typeface="思源黑体 CN" panose="020B0400000000000000" charset="-122"/>
                <a:sym typeface="思源黑体 CN" panose="020B0400000000000000" charset="-122"/>
              </a:rPr>
              <a:t>协作分享</a:t>
            </a:r>
            <a:endParaRPr lang="zh-CN" altLang="en-US" sz="1200" dirty="0">
              <a:solidFill>
                <a:srgbClr val="000000"/>
              </a:solidFill>
              <a:latin typeface="思源黑体 CN" panose="020B0400000000000000" charset="-122"/>
              <a:ea typeface="思源黑体 CN" panose="020B0400000000000000" charset="-122"/>
              <a:sym typeface="思源黑体 CN" panose="020B0400000000000000" charset="-122"/>
            </a:endParaRPr>
          </a:p>
          <a:p>
            <a:pPr marL="252730" indent="-252730" algn="l" eaLnBrk="0" hangingPunct="0">
              <a:lnSpc>
                <a:spcPct val="130000"/>
              </a:lnSpc>
              <a:spcBef>
                <a:spcPct val="20000"/>
              </a:spcBef>
              <a:buSzPct val="100000"/>
              <a:buFont typeface="Wingdings" panose="05000000000000000000" pitchFamily="2" charset="2"/>
              <a:buChar char="l"/>
            </a:pPr>
            <a:r>
              <a:rPr lang="zh-CN" altLang="en-US" sz="1200" dirty="0">
                <a:solidFill>
                  <a:srgbClr val="000000"/>
                </a:solidFill>
                <a:latin typeface="思源黑体 CN" panose="020B0400000000000000" charset="-122"/>
                <a:ea typeface="思源黑体 CN" panose="020B0400000000000000" charset="-122"/>
                <a:sym typeface="思源黑体 CN" panose="020B0400000000000000" charset="-122"/>
              </a:rPr>
              <a:t>游戏化培训</a:t>
            </a:r>
            <a:endParaRPr lang="zh-CN" altLang="en-US" dirty="0">
              <a:ea typeface="宋体" panose="02010600030101010101" pitchFamily="2" charset="-122"/>
            </a:endParaRPr>
          </a:p>
        </p:txBody>
      </p:sp>
      <p:sp>
        <p:nvSpPr>
          <p:cNvPr id="36871" name="Rectangle 6"/>
          <p:cNvSpPr>
            <a:spLocks noGrp="1"/>
          </p:cNvSpPr>
          <p:nvPr/>
        </p:nvSpPr>
        <p:spPr>
          <a:xfrm>
            <a:off x="9050338" y="4700588"/>
            <a:ext cx="1379537" cy="1685925"/>
          </a:xfrm>
          <a:prstGeom prst="rect">
            <a:avLst/>
          </a:prstGeom>
          <a:noFill/>
          <a:ln w="9525">
            <a:noFill/>
          </a:ln>
        </p:spPr>
        <p:txBody>
          <a:bodyPr vert="horz" wrap="square" lIns="67638" tIns="33819" rIns="67638" bIns="33819" anchor="t"/>
          <a:p>
            <a:pPr marL="252730" indent="-252730" algn="l" eaLnBrk="0" hangingPunct="0">
              <a:lnSpc>
                <a:spcPct val="100000"/>
              </a:lnSpc>
              <a:spcBef>
                <a:spcPct val="20000"/>
              </a:spcBef>
              <a:buSzPct val="100000"/>
              <a:buFont typeface="Wingdings" panose="05000000000000000000" pitchFamily="2" charset="2"/>
              <a:buChar char="l"/>
            </a:pPr>
            <a:r>
              <a:rPr lang="zh-CN" altLang="en-US" sz="1200" dirty="0">
                <a:solidFill>
                  <a:srgbClr val="000000"/>
                </a:solidFill>
                <a:latin typeface="思源黑体 CN" panose="020B0400000000000000" charset="-122"/>
                <a:ea typeface="思源黑体 CN" panose="020B0400000000000000" charset="-122"/>
                <a:sym typeface="思源黑体 CN" panose="020B0400000000000000" charset="-122"/>
              </a:rPr>
              <a:t>自动计薪</a:t>
            </a:r>
            <a:endParaRPr lang="zh-CN" altLang="en-US" sz="1200" dirty="0">
              <a:solidFill>
                <a:srgbClr val="000000"/>
              </a:solidFill>
              <a:latin typeface="思源黑体 CN" panose="020B0400000000000000" charset="-122"/>
              <a:ea typeface="思源黑体 CN" panose="020B0400000000000000" charset="-122"/>
              <a:sym typeface="思源黑体 CN" panose="020B0400000000000000" charset="-122"/>
            </a:endParaRPr>
          </a:p>
          <a:p>
            <a:pPr marL="252730" indent="-252730" algn="l" eaLnBrk="0" hangingPunct="0">
              <a:lnSpc>
                <a:spcPct val="100000"/>
              </a:lnSpc>
              <a:spcBef>
                <a:spcPct val="20000"/>
              </a:spcBef>
              <a:buSzPct val="100000"/>
              <a:buFont typeface="Wingdings" panose="05000000000000000000" pitchFamily="2" charset="2"/>
              <a:buChar char="l"/>
            </a:pPr>
            <a:r>
              <a:rPr lang="zh-CN" altLang="en-US" sz="1200" dirty="0">
                <a:solidFill>
                  <a:srgbClr val="000000"/>
                </a:solidFill>
                <a:latin typeface="思源黑体 CN" panose="020B0400000000000000" charset="-122"/>
                <a:ea typeface="思源黑体 CN" panose="020B0400000000000000" charset="-122"/>
                <a:sym typeface="思源黑体 CN" panose="020B0400000000000000" charset="-122"/>
              </a:rPr>
              <a:t>税务规划</a:t>
            </a:r>
            <a:endParaRPr lang="zh-CN" altLang="en-US" sz="1200" dirty="0">
              <a:solidFill>
                <a:srgbClr val="000000"/>
              </a:solidFill>
              <a:latin typeface="思源黑体 CN" panose="020B0400000000000000" charset="-122"/>
              <a:ea typeface="思源黑体 CN" panose="020B0400000000000000" charset="-122"/>
              <a:sym typeface="思源黑体 CN" panose="020B0400000000000000" charset="-122"/>
            </a:endParaRPr>
          </a:p>
          <a:p>
            <a:pPr marL="252730" indent="-252730" algn="l" eaLnBrk="0" hangingPunct="0">
              <a:lnSpc>
                <a:spcPct val="100000"/>
              </a:lnSpc>
              <a:spcBef>
                <a:spcPct val="20000"/>
              </a:spcBef>
              <a:buSzPct val="100000"/>
              <a:buFont typeface="Wingdings" panose="05000000000000000000" pitchFamily="2" charset="2"/>
              <a:buChar char="l"/>
            </a:pPr>
            <a:r>
              <a:rPr lang="zh-CN" altLang="en-US" sz="1200" dirty="0">
                <a:solidFill>
                  <a:srgbClr val="000000"/>
                </a:solidFill>
                <a:latin typeface="思源黑体 CN" panose="020B0400000000000000" charset="-122"/>
                <a:ea typeface="思源黑体 CN" panose="020B0400000000000000" charset="-122"/>
                <a:sym typeface="思源黑体 CN" panose="020B0400000000000000" charset="-122"/>
              </a:rPr>
              <a:t>自由支付</a:t>
            </a:r>
            <a:endParaRPr lang="zh-CN" altLang="en-US" sz="1200" dirty="0">
              <a:solidFill>
                <a:srgbClr val="000000"/>
              </a:solidFill>
              <a:latin typeface="思源黑体 CN" panose="020B0400000000000000" charset="-122"/>
              <a:ea typeface="思源黑体 CN" panose="020B0400000000000000" charset="-122"/>
              <a:sym typeface="思源黑体 CN" panose="020B0400000000000000" charset="-122"/>
            </a:endParaRPr>
          </a:p>
          <a:p>
            <a:pPr marL="252730" indent="-252730" algn="l" eaLnBrk="0" hangingPunct="0">
              <a:lnSpc>
                <a:spcPct val="100000"/>
              </a:lnSpc>
              <a:spcBef>
                <a:spcPct val="20000"/>
              </a:spcBef>
              <a:buSzPct val="100000"/>
              <a:buFont typeface="Wingdings" panose="05000000000000000000" pitchFamily="2" charset="2"/>
              <a:buChar char="l"/>
            </a:pPr>
            <a:r>
              <a:rPr lang="zh-CN" altLang="en-US" sz="1200" dirty="0">
                <a:solidFill>
                  <a:srgbClr val="000000"/>
                </a:solidFill>
                <a:latin typeface="思源黑体 CN" panose="020B0400000000000000" charset="-122"/>
                <a:ea typeface="思源黑体 CN" panose="020B0400000000000000" charset="-122"/>
                <a:sym typeface="思源黑体 CN" panose="020B0400000000000000" charset="-122"/>
              </a:rPr>
              <a:t>理财</a:t>
            </a:r>
            <a:endParaRPr lang="zh-CN" altLang="en-US" sz="1200" dirty="0">
              <a:solidFill>
                <a:srgbClr val="000000"/>
              </a:solidFill>
              <a:latin typeface="思源黑体 CN" panose="020B0400000000000000" charset="-122"/>
              <a:ea typeface="思源黑体 CN" panose="020B0400000000000000" charset="-122"/>
              <a:sym typeface="思源黑体 CN" panose="020B0400000000000000" charset="-122"/>
            </a:endParaRPr>
          </a:p>
          <a:p>
            <a:pPr marL="252730" indent="-252730" algn="l" eaLnBrk="0" hangingPunct="0">
              <a:lnSpc>
                <a:spcPct val="100000"/>
              </a:lnSpc>
              <a:spcBef>
                <a:spcPct val="20000"/>
              </a:spcBef>
              <a:buSzPct val="100000"/>
              <a:buFont typeface="Wingdings" panose="05000000000000000000" pitchFamily="2" charset="2"/>
              <a:buChar char="l"/>
            </a:pPr>
            <a:r>
              <a:rPr lang="zh-CN" altLang="en-US" sz="1200" dirty="0">
                <a:solidFill>
                  <a:srgbClr val="000000"/>
                </a:solidFill>
                <a:latin typeface="思源黑体 CN" panose="020B0400000000000000" charset="-122"/>
                <a:ea typeface="思源黑体 CN" panose="020B0400000000000000" charset="-122"/>
                <a:sym typeface="思源黑体 CN" panose="020B0400000000000000" charset="-122"/>
              </a:rPr>
              <a:t>金融秒审</a:t>
            </a:r>
            <a:endParaRPr lang="zh-CN" altLang="en-US" dirty="0">
              <a:ea typeface="宋体" panose="02010600030101010101" pitchFamily="2" charset="-122"/>
            </a:endParaRPr>
          </a:p>
        </p:txBody>
      </p:sp>
      <p:sp>
        <p:nvSpPr>
          <p:cNvPr id="36872" name="Oval 5"/>
          <p:cNvSpPr/>
          <p:nvPr/>
        </p:nvSpPr>
        <p:spPr>
          <a:xfrm>
            <a:off x="5048250" y="2792413"/>
            <a:ext cx="1970088" cy="1979612"/>
          </a:xfrm>
          <a:prstGeom prst="ellipse">
            <a:avLst/>
          </a:prstGeom>
          <a:solidFill>
            <a:srgbClr val="1CAEBC"/>
          </a:solidFill>
          <a:ln w="12700" cap="flat" cmpd="sng">
            <a:solidFill>
              <a:schemeClr val="bg1"/>
            </a:solidFill>
            <a:prstDash val="solid"/>
            <a:bevel/>
            <a:headEnd type="none" w="med" len="med"/>
            <a:tailEnd type="none" w="med" len="med"/>
          </a:ln>
        </p:spPr>
        <p:txBody>
          <a:bodyPr vert="horz" wrap="square" anchor="ctr"/>
          <a:p>
            <a:pPr algn="ctr">
              <a:lnSpc>
                <a:spcPct val="100000"/>
              </a:lnSpc>
            </a:pPr>
            <a:endParaRPr>
              <a:solidFill>
                <a:srgbClr val="FFFFFF"/>
              </a:solidFill>
              <a:latin typeface="微软雅黑" panose="020B0503020204020204" charset="-122"/>
              <a:ea typeface="微软雅黑" panose="020B0503020204020204" charset="-122"/>
              <a:sym typeface="微软雅黑" panose="020B0503020204020204" charset="-122"/>
            </a:endParaRPr>
          </a:p>
        </p:txBody>
      </p:sp>
      <p:sp>
        <p:nvSpPr>
          <p:cNvPr id="36873" name="Freeform 6"/>
          <p:cNvSpPr/>
          <p:nvPr/>
        </p:nvSpPr>
        <p:spPr>
          <a:xfrm>
            <a:off x="3775075" y="1530350"/>
            <a:ext cx="2005013" cy="2389188"/>
          </a:xfrm>
          <a:custGeom>
            <a:avLst/>
            <a:gdLst>
              <a:gd name="txL" fmla="*/ 0 w 414"/>
              <a:gd name="txT" fmla="*/ 0 h 493"/>
              <a:gd name="txR" fmla="*/ 414 w 414"/>
              <a:gd name="txB" fmla="*/ 493 h 493"/>
            </a:gdLst>
            <a:ahLst/>
            <a:cxnLst>
              <a:cxn ang="0">
                <a:pos x="2147483647" y="2147483647"/>
              </a:cxn>
              <a:cxn ang="0">
                <a:pos x="2147483647" y="2147483647"/>
              </a:cxn>
              <a:cxn ang="0">
                <a:pos x="2147483647" y="0"/>
              </a:cxn>
              <a:cxn ang="0">
                <a:pos x="2147483647" y="2147483647"/>
              </a:cxn>
              <a:cxn ang="0">
                <a:pos x="2147483647" y="2147483647"/>
              </a:cxn>
              <a:cxn ang="0">
                <a:pos x="2147483647" y="2147483647"/>
              </a:cxn>
              <a:cxn ang="0">
                <a:pos x="0"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Lst>
            <a:rect l="txL" t="txT" r="txR" b="txB"/>
            <a:pathLst>
              <a:path w="414" h="493">
                <a:moveTo>
                  <a:pt x="414" y="150"/>
                </a:moveTo>
                <a:cubicBezTo>
                  <a:pt x="374" y="88"/>
                  <a:pt x="374" y="88"/>
                  <a:pt x="374" y="88"/>
                </a:cubicBezTo>
                <a:cubicBezTo>
                  <a:pt x="411" y="0"/>
                  <a:pt x="411" y="0"/>
                  <a:pt x="411" y="0"/>
                </a:cubicBezTo>
                <a:cubicBezTo>
                  <a:pt x="336" y="9"/>
                  <a:pt x="266" y="35"/>
                  <a:pt x="207" y="75"/>
                </a:cubicBezTo>
                <a:cubicBezTo>
                  <a:pt x="147" y="62"/>
                  <a:pt x="84" y="93"/>
                  <a:pt x="59" y="152"/>
                </a:cubicBezTo>
                <a:cubicBezTo>
                  <a:pt x="47" y="182"/>
                  <a:pt x="47" y="213"/>
                  <a:pt x="56" y="241"/>
                </a:cubicBezTo>
                <a:cubicBezTo>
                  <a:pt x="21" y="306"/>
                  <a:pt x="1" y="380"/>
                  <a:pt x="0" y="458"/>
                </a:cubicBezTo>
                <a:cubicBezTo>
                  <a:pt x="82" y="493"/>
                  <a:pt x="82" y="493"/>
                  <a:pt x="82" y="493"/>
                </a:cubicBezTo>
                <a:cubicBezTo>
                  <a:pt x="149" y="449"/>
                  <a:pt x="149" y="449"/>
                  <a:pt x="149" y="449"/>
                </a:cubicBezTo>
                <a:cubicBezTo>
                  <a:pt x="151" y="407"/>
                  <a:pt x="161" y="367"/>
                  <a:pt x="178" y="330"/>
                </a:cubicBezTo>
                <a:cubicBezTo>
                  <a:pt x="229" y="331"/>
                  <a:pt x="277" y="301"/>
                  <a:pt x="298" y="251"/>
                </a:cubicBezTo>
                <a:cubicBezTo>
                  <a:pt x="306" y="230"/>
                  <a:pt x="309" y="209"/>
                  <a:pt x="307" y="188"/>
                </a:cubicBezTo>
                <a:cubicBezTo>
                  <a:pt x="339" y="169"/>
                  <a:pt x="375" y="156"/>
                  <a:pt x="414" y="150"/>
                </a:cubicBezTo>
                <a:close/>
              </a:path>
            </a:pathLst>
          </a:custGeom>
          <a:solidFill>
            <a:srgbClr val="B3C6E7"/>
          </a:solidFill>
          <a:ln w="9525">
            <a:noFill/>
          </a:ln>
        </p:spPr>
        <p:txBody>
          <a:bodyPr/>
          <a:p>
            <a:pPr>
              <a:lnSpc>
                <a:spcPct val="100000"/>
              </a:lnSpc>
            </a:pPr>
            <a:endParaRPr>
              <a:solidFill>
                <a:srgbClr val="000000"/>
              </a:solidFill>
              <a:latin typeface="Calibri" panose="020F0502020204030204" charset="0"/>
              <a:ea typeface="宋体" panose="02010600030101010101" pitchFamily="2" charset="-122"/>
              <a:sym typeface="宋体" panose="02010600030101010101" pitchFamily="2" charset="-122"/>
            </a:endParaRPr>
          </a:p>
        </p:txBody>
      </p:sp>
      <p:sp>
        <p:nvSpPr>
          <p:cNvPr id="36874" name="Freeform 7"/>
          <p:cNvSpPr/>
          <p:nvPr/>
        </p:nvSpPr>
        <p:spPr>
          <a:xfrm>
            <a:off x="5861050" y="1512888"/>
            <a:ext cx="2392363" cy="1916112"/>
          </a:xfrm>
          <a:custGeom>
            <a:avLst/>
            <a:gdLst>
              <a:gd name="txL" fmla="*/ 0 w 494"/>
              <a:gd name="txT" fmla="*/ 0 h 396"/>
              <a:gd name="txR" fmla="*/ 494 w 494"/>
              <a:gd name="txB" fmla="*/ 396 h 396"/>
            </a:gdLst>
            <a:ahLst/>
            <a:cxnLst>
              <a:cxn ang="0">
                <a:pos x="2147483647" y="2147483647"/>
              </a:cxn>
              <a:cxn ang="0">
                <a:pos x="2147483647" y="2147483647"/>
              </a:cxn>
              <a:cxn ang="0">
                <a:pos x="2147483647" y="2147483647"/>
              </a:cxn>
              <a:cxn ang="0">
                <a:pos x="2147483647" y="0"/>
              </a:cxn>
              <a:cxn ang="0">
                <a:pos x="0"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Lst>
            <a:rect l="txL" t="txT" r="txR" b="txB"/>
            <a:pathLst>
              <a:path w="494" h="396">
                <a:moveTo>
                  <a:pt x="409" y="188"/>
                </a:moveTo>
                <a:cubicBezTo>
                  <a:pt x="418" y="131"/>
                  <a:pt x="387" y="72"/>
                  <a:pt x="331" y="49"/>
                </a:cubicBezTo>
                <a:cubicBezTo>
                  <a:pt x="300" y="36"/>
                  <a:pt x="267" y="36"/>
                  <a:pt x="238" y="47"/>
                </a:cubicBezTo>
                <a:cubicBezTo>
                  <a:pt x="177" y="17"/>
                  <a:pt x="108" y="1"/>
                  <a:pt x="36" y="0"/>
                </a:cubicBezTo>
                <a:cubicBezTo>
                  <a:pt x="0" y="87"/>
                  <a:pt x="0" y="87"/>
                  <a:pt x="0" y="87"/>
                </a:cubicBezTo>
                <a:cubicBezTo>
                  <a:pt x="40" y="149"/>
                  <a:pt x="40" y="149"/>
                  <a:pt x="40" y="149"/>
                </a:cubicBezTo>
                <a:cubicBezTo>
                  <a:pt x="80" y="150"/>
                  <a:pt x="117" y="158"/>
                  <a:pt x="152" y="172"/>
                </a:cubicBezTo>
                <a:cubicBezTo>
                  <a:pt x="154" y="221"/>
                  <a:pt x="183" y="268"/>
                  <a:pt x="232" y="288"/>
                </a:cubicBezTo>
                <a:cubicBezTo>
                  <a:pt x="255" y="297"/>
                  <a:pt x="279" y="300"/>
                  <a:pt x="302" y="296"/>
                </a:cubicBezTo>
                <a:cubicBezTo>
                  <a:pt x="322" y="326"/>
                  <a:pt x="336" y="360"/>
                  <a:pt x="344" y="396"/>
                </a:cubicBezTo>
                <a:cubicBezTo>
                  <a:pt x="413" y="352"/>
                  <a:pt x="413" y="352"/>
                  <a:pt x="413" y="352"/>
                </a:cubicBezTo>
                <a:cubicBezTo>
                  <a:pt x="494" y="386"/>
                  <a:pt x="494" y="386"/>
                  <a:pt x="494" y="386"/>
                </a:cubicBezTo>
                <a:cubicBezTo>
                  <a:pt x="481" y="312"/>
                  <a:pt x="451" y="245"/>
                  <a:pt x="409" y="188"/>
                </a:cubicBezTo>
                <a:close/>
              </a:path>
            </a:pathLst>
          </a:custGeom>
          <a:solidFill>
            <a:srgbClr val="ACB8CA"/>
          </a:solidFill>
          <a:ln w="9525">
            <a:noFill/>
          </a:ln>
        </p:spPr>
        <p:txBody>
          <a:bodyPr/>
          <a:p>
            <a:pPr>
              <a:lnSpc>
                <a:spcPct val="100000"/>
              </a:lnSpc>
            </a:pPr>
            <a:endParaRPr>
              <a:solidFill>
                <a:srgbClr val="000000"/>
              </a:solidFill>
              <a:latin typeface="Calibri" panose="020F0502020204030204" charset="0"/>
              <a:ea typeface="宋体" panose="02010600030101010101" pitchFamily="2" charset="-122"/>
              <a:sym typeface="宋体" panose="02010600030101010101" pitchFamily="2" charset="-122"/>
            </a:endParaRPr>
          </a:p>
        </p:txBody>
      </p:sp>
      <p:sp>
        <p:nvSpPr>
          <p:cNvPr id="36875" name="Freeform 8"/>
          <p:cNvSpPr/>
          <p:nvPr/>
        </p:nvSpPr>
        <p:spPr>
          <a:xfrm>
            <a:off x="6335713" y="3487738"/>
            <a:ext cx="1966912" cy="2508250"/>
          </a:xfrm>
          <a:custGeom>
            <a:avLst/>
            <a:gdLst>
              <a:gd name="txL" fmla="*/ 0 w 406"/>
              <a:gd name="txT" fmla="*/ 0 h 518"/>
              <a:gd name="txR" fmla="*/ 406 w 406"/>
              <a:gd name="txB" fmla="*/ 518 h 518"/>
            </a:gdLst>
            <a:ahLst/>
            <a:cxnLst>
              <a:cxn ang="0">
                <a:pos x="2147483647" y="2147483647"/>
              </a:cxn>
              <a:cxn ang="0">
                <a:pos x="2147483647" y="2147483647"/>
              </a:cxn>
              <a:cxn ang="0">
                <a:pos x="2147483647" y="2147483647"/>
              </a:cxn>
              <a:cxn ang="0">
                <a:pos x="2147483647" y="0"/>
              </a:cxn>
              <a:cxn ang="0">
                <a:pos x="2147483647" y="2147483647"/>
              </a:cxn>
              <a:cxn ang="0">
                <a:pos x="2147483647" y="2147483647"/>
              </a:cxn>
              <a:cxn ang="0">
                <a:pos x="2147483647" y="2147483647"/>
              </a:cxn>
              <a:cxn ang="0">
                <a:pos x="2147483647" y="2147483647"/>
              </a:cxn>
              <a:cxn ang="0">
                <a:pos x="0" y="2147483647"/>
              </a:cxn>
              <a:cxn ang="0">
                <a:pos x="2147483647" y="2147483647"/>
              </a:cxn>
              <a:cxn ang="0">
                <a:pos x="2147483647" y="2147483647"/>
              </a:cxn>
              <a:cxn ang="0">
                <a:pos x="2147483647" y="2147483647"/>
              </a:cxn>
              <a:cxn ang="0">
                <a:pos x="2147483647" y="2147483647"/>
              </a:cxn>
            </a:cxnLst>
            <a:rect l="txL" t="txT" r="txR" b="txB"/>
            <a:pathLst>
              <a:path w="406" h="518">
                <a:moveTo>
                  <a:pt x="370" y="330"/>
                </a:moveTo>
                <a:cubicBezTo>
                  <a:pt x="384" y="297"/>
                  <a:pt x="383" y="261"/>
                  <a:pt x="370" y="231"/>
                </a:cubicBezTo>
                <a:cubicBezTo>
                  <a:pt x="394" y="170"/>
                  <a:pt x="406" y="104"/>
                  <a:pt x="402" y="35"/>
                </a:cubicBezTo>
                <a:cubicBezTo>
                  <a:pt x="320" y="0"/>
                  <a:pt x="320" y="0"/>
                  <a:pt x="320" y="0"/>
                </a:cubicBezTo>
                <a:cubicBezTo>
                  <a:pt x="254" y="43"/>
                  <a:pt x="254" y="43"/>
                  <a:pt x="254" y="43"/>
                </a:cubicBezTo>
                <a:cubicBezTo>
                  <a:pt x="256" y="81"/>
                  <a:pt x="251" y="118"/>
                  <a:pt x="240" y="152"/>
                </a:cubicBezTo>
                <a:cubicBezTo>
                  <a:pt x="194" y="156"/>
                  <a:pt x="151" y="185"/>
                  <a:pt x="132" y="231"/>
                </a:cubicBezTo>
                <a:cubicBezTo>
                  <a:pt x="121" y="258"/>
                  <a:pt x="120" y="287"/>
                  <a:pt x="126" y="313"/>
                </a:cubicBezTo>
                <a:cubicBezTo>
                  <a:pt x="90" y="340"/>
                  <a:pt x="47" y="360"/>
                  <a:pt x="0" y="369"/>
                </a:cubicBezTo>
                <a:cubicBezTo>
                  <a:pt x="47" y="441"/>
                  <a:pt x="47" y="441"/>
                  <a:pt x="47" y="441"/>
                </a:cubicBezTo>
                <a:cubicBezTo>
                  <a:pt x="14" y="518"/>
                  <a:pt x="14" y="518"/>
                  <a:pt x="14" y="518"/>
                </a:cubicBezTo>
                <a:cubicBezTo>
                  <a:pt x="102" y="503"/>
                  <a:pt x="180" y="465"/>
                  <a:pt x="243" y="410"/>
                </a:cubicBezTo>
                <a:cubicBezTo>
                  <a:pt x="297" y="413"/>
                  <a:pt x="349" y="382"/>
                  <a:pt x="370" y="330"/>
                </a:cubicBezTo>
                <a:close/>
              </a:path>
            </a:pathLst>
          </a:custGeom>
          <a:solidFill>
            <a:srgbClr val="F7CAAC"/>
          </a:solidFill>
          <a:ln w="9525">
            <a:noFill/>
          </a:ln>
        </p:spPr>
        <p:txBody>
          <a:bodyPr/>
          <a:p>
            <a:pPr>
              <a:lnSpc>
                <a:spcPct val="100000"/>
              </a:lnSpc>
            </a:pPr>
            <a:endParaRPr>
              <a:solidFill>
                <a:srgbClr val="000000"/>
              </a:solidFill>
              <a:latin typeface="Calibri" panose="020F0502020204030204" charset="0"/>
              <a:ea typeface="宋体" panose="02010600030101010101" pitchFamily="2" charset="-122"/>
              <a:sym typeface="宋体" panose="02010600030101010101" pitchFamily="2" charset="-122"/>
            </a:endParaRPr>
          </a:p>
        </p:txBody>
      </p:sp>
      <p:sp>
        <p:nvSpPr>
          <p:cNvPr id="36876" name="Freeform 9"/>
          <p:cNvSpPr/>
          <p:nvPr/>
        </p:nvSpPr>
        <p:spPr>
          <a:xfrm>
            <a:off x="3775075" y="3986213"/>
            <a:ext cx="2498725" cy="2054225"/>
          </a:xfrm>
          <a:custGeom>
            <a:avLst/>
            <a:gdLst>
              <a:gd name="txL" fmla="*/ 0 w 516"/>
              <a:gd name="txT" fmla="*/ 0 h 424"/>
              <a:gd name="txR" fmla="*/ 516 w 516"/>
              <a:gd name="txB" fmla="*/ 424 h 424"/>
            </a:gdLst>
            <a:ahLst/>
            <a:cxnLst>
              <a:cxn ang="0">
                <a:pos x="2147483647" y="2147483647"/>
              </a:cxn>
              <a:cxn ang="0">
                <a:pos x="2147483647" y="2147483647"/>
              </a:cxn>
              <a:cxn ang="0">
                <a:pos x="2147483647" y="2147483647"/>
              </a:cxn>
              <a:cxn ang="0">
                <a:pos x="2147483647" y="2147483647"/>
              </a:cxn>
              <a:cxn ang="0">
                <a:pos x="2147483647" y="0"/>
              </a:cxn>
              <a:cxn ang="0">
                <a:pos x="2147483647" y="2147483647"/>
              </a:cxn>
              <a:cxn ang="0">
                <a:pos x="0"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Lst>
            <a:rect l="txL" t="txT" r="txR" b="txB"/>
            <a:pathLst>
              <a:path w="516" h="424">
                <a:moveTo>
                  <a:pt x="470" y="272"/>
                </a:moveTo>
                <a:cubicBezTo>
                  <a:pt x="424" y="273"/>
                  <a:pt x="379" y="264"/>
                  <a:pt x="339" y="247"/>
                </a:cubicBezTo>
                <a:cubicBezTo>
                  <a:pt x="336" y="199"/>
                  <a:pt x="306" y="155"/>
                  <a:pt x="259" y="136"/>
                </a:cubicBezTo>
                <a:cubicBezTo>
                  <a:pt x="239" y="127"/>
                  <a:pt x="217" y="124"/>
                  <a:pt x="196" y="127"/>
                </a:cubicBezTo>
                <a:cubicBezTo>
                  <a:pt x="172" y="89"/>
                  <a:pt x="156" y="46"/>
                  <a:pt x="149" y="0"/>
                </a:cubicBezTo>
                <a:cubicBezTo>
                  <a:pt x="84" y="42"/>
                  <a:pt x="84" y="42"/>
                  <a:pt x="84" y="42"/>
                </a:cubicBezTo>
                <a:cubicBezTo>
                  <a:pt x="0" y="7"/>
                  <a:pt x="0" y="7"/>
                  <a:pt x="0" y="7"/>
                </a:cubicBezTo>
                <a:cubicBezTo>
                  <a:pt x="9" y="89"/>
                  <a:pt x="39" y="164"/>
                  <a:pt x="84" y="227"/>
                </a:cubicBezTo>
                <a:cubicBezTo>
                  <a:pt x="71" y="287"/>
                  <a:pt x="102" y="350"/>
                  <a:pt x="161" y="374"/>
                </a:cubicBezTo>
                <a:cubicBezTo>
                  <a:pt x="194" y="388"/>
                  <a:pt x="229" y="387"/>
                  <a:pt x="259" y="374"/>
                </a:cubicBezTo>
                <a:cubicBezTo>
                  <a:pt x="327" y="407"/>
                  <a:pt x="403" y="424"/>
                  <a:pt x="483" y="421"/>
                </a:cubicBezTo>
                <a:cubicBezTo>
                  <a:pt x="516" y="343"/>
                  <a:pt x="516" y="343"/>
                  <a:pt x="516" y="343"/>
                </a:cubicBezTo>
                <a:lnTo>
                  <a:pt x="470" y="272"/>
                </a:lnTo>
                <a:close/>
              </a:path>
            </a:pathLst>
          </a:custGeom>
          <a:solidFill>
            <a:srgbClr val="A8D08C"/>
          </a:solidFill>
          <a:ln w="9525">
            <a:noFill/>
          </a:ln>
        </p:spPr>
        <p:txBody>
          <a:bodyPr/>
          <a:p>
            <a:pPr>
              <a:lnSpc>
                <a:spcPct val="100000"/>
              </a:lnSpc>
            </a:pPr>
            <a:endParaRPr>
              <a:solidFill>
                <a:srgbClr val="000000"/>
              </a:solidFill>
              <a:latin typeface="Calibri" panose="020F0502020204030204" charset="0"/>
              <a:ea typeface="宋体" panose="02010600030101010101" pitchFamily="2" charset="-122"/>
              <a:sym typeface="宋体" panose="02010600030101010101" pitchFamily="2" charset="-122"/>
            </a:endParaRPr>
          </a:p>
        </p:txBody>
      </p:sp>
      <p:sp>
        <p:nvSpPr>
          <p:cNvPr id="36877" name="文本框 11"/>
          <p:cNvSpPr/>
          <p:nvPr/>
        </p:nvSpPr>
        <p:spPr>
          <a:xfrm>
            <a:off x="4246563" y="2276475"/>
            <a:ext cx="792162" cy="457200"/>
          </a:xfrm>
          <a:prstGeom prst="rect">
            <a:avLst/>
          </a:prstGeom>
          <a:noFill/>
          <a:ln w="9525">
            <a:noFill/>
          </a:ln>
        </p:spPr>
        <p:txBody>
          <a:bodyPr wrap="none">
            <a:spAutoFit/>
          </a:bodyPr>
          <a:p>
            <a:pPr>
              <a:lnSpc>
                <a:spcPct val="100000"/>
              </a:lnSpc>
            </a:pPr>
            <a:r>
              <a:rPr lang="zh-CN" altLang="en-US" sz="2400" b="1" dirty="0">
                <a:solidFill>
                  <a:schemeClr val="bg1"/>
                </a:solidFill>
                <a:latin typeface="Calibri" panose="020F0502020204030204" charset="0"/>
                <a:ea typeface="微软雅黑" panose="020B0503020204020204" charset="-122"/>
                <a:sym typeface="Calibri" panose="020F0502020204030204" charset="0"/>
              </a:rPr>
              <a:t>招聘</a:t>
            </a:r>
            <a:endParaRPr lang="zh-CN" altLang="en-US" dirty="0">
              <a:ea typeface="宋体" panose="02010600030101010101" pitchFamily="2" charset="-122"/>
            </a:endParaRPr>
          </a:p>
        </p:txBody>
      </p:sp>
      <p:sp>
        <p:nvSpPr>
          <p:cNvPr id="36878" name="文本框 12"/>
          <p:cNvSpPr/>
          <p:nvPr/>
        </p:nvSpPr>
        <p:spPr>
          <a:xfrm>
            <a:off x="4387850" y="5000625"/>
            <a:ext cx="792163" cy="457200"/>
          </a:xfrm>
          <a:prstGeom prst="rect">
            <a:avLst/>
          </a:prstGeom>
          <a:noFill/>
          <a:ln w="9525">
            <a:noFill/>
          </a:ln>
        </p:spPr>
        <p:txBody>
          <a:bodyPr vert="horz" wrap="none" anchor="t">
            <a:spAutoFit/>
          </a:bodyPr>
          <a:p>
            <a:pPr>
              <a:lnSpc>
                <a:spcPct val="100000"/>
              </a:lnSpc>
            </a:pPr>
            <a:r>
              <a:rPr lang="zh-CN" altLang="en-US" sz="2400" b="1" dirty="0">
                <a:solidFill>
                  <a:schemeClr val="bg1"/>
                </a:solidFill>
                <a:latin typeface="Calibri" panose="020F0502020204030204" charset="0"/>
                <a:ea typeface="微软雅黑" panose="020B0503020204020204" charset="-122"/>
                <a:sym typeface="Calibri" panose="020F0502020204030204" charset="0"/>
              </a:rPr>
              <a:t>社保</a:t>
            </a:r>
            <a:endParaRPr lang="zh-CN" altLang="en-US" dirty="0">
              <a:ea typeface="宋体" panose="02010600030101010101" pitchFamily="2" charset="-122"/>
            </a:endParaRPr>
          </a:p>
        </p:txBody>
      </p:sp>
      <p:sp>
        <p:nvSpPr>
          <p:cNvPr id="36879" name="文本框 13"/>
          <p:cNvSpPr/>
          <p:nvPr/>
        </p:nvSpPr>
        <p:spPr>
          <a:xfrm>
            <a:off x="6854825" y="2122488"/>
            <a:ext cx="792163" cy="457200"/>
          </a:xfrm>
          <a:prstGeom prst="rect">
            <a:avLst/>
          </a:prstGeom>
          <a:noFill/>
          <a:ln w="9525">
            <a:noFill/>
          </a:ln>
        </p:spPr>
        <p:txBody>
          <a:bodyPr vert="horz" wrap="none" anchor="t">
            <a:spAutoFit/>
          </a:bodyPr>
          <a:p>
            <a:pPr>
              <a:lnSpc>
                <a:spcPct val="100000"/>
              </a:lnSpc>
            </a:pPr>
            <a:r>
              <a:rPr lang="zh-CN" altLang="en-US" sz="2400" b="1" dirty="0">
                <a:solidFill>
                  <a:schemeClr val="bg1"/>
                </a:solidFill>
                <a:latin typeface="Calibri" panose="020F0502020204030204" charset="0"/>
                <a:ea typeface="微软雅黑" panose="020B0503020204020204" charset="-122"/>
                <a:sym typeface="Calibri" panose="020F0502020204030204" charset="0"/>
              </a:rPr>
              <a:t>培训</a:t>
            </a:r>
            <a:endParaRPr lang="zh-CN" altLang="en-US" dirty="0">
              <a:ea typeface="宋体" panose="02010600030101010101" pitchFamily="2" charset="-122"/>
            </a:endParaRPr>
          </a:p>
        </p:txBody>
      </p:sp>
      <p:sp>
        <p:nvSpPr>
          <p:cNvPr id="36880" name="文本框 14"/>
          <p:cNvSpPr/>
          <p:nvPr/>
        </p:nvSpPr>
        <p:spPr>
          <a:xfrm>
            <a:off x="7162800" y="4656138"/>
            <a:ext cx="792163" cy="457200"/>
          </a:xfrm>
          <a:prstGeom prst="rect">
            <a:avLst/>
          </a:prstGeom>
          <a:noFill/>
          <a:ln w="9525">
            <a:noFill/>
          </a:ln>
        </p:spPr>
        <p:txBody>
          <a:bodyPr vert="horz" wrap="none" anchor="t">
            <a:spAutoFit/>
          </a:bodyPr>
          <a:p>
            <a:pPr>
              <a:lnSpc>
                <a:spcPct val="100000"/>
              </a:lnSpc>
            </a:pPr>
            <a:r>
              <a:rPr lang="zh-CN" altLang="en-US" sz="2400" b="1" dirty="0">
                <a:solidFill>
                  <a:schemeClr val="bg1"/>
                </a:solidFill>
                <a:latin typeface="Calibri" panose="020F0502020204030204" charset="0"/>
                <a:ea typeface="微软雅黑" panose="020B0503020204020204" charset="-122"/>
                <a:sym typeface="Calibri" panose="020F0502020204030204" charset="0"/>
              </a:rPr>
              <a:t>薪酬</a:t>
            </a:r>
            <a:endParaRPr lang="zh-CN" altLang="en-US" dirty="0">
              <a:ea typeface="宋体" panose="02010600030101010101" pitchFamily="2" charset="-122"/>
            </a:endParaRPr>
          </a:p>
        </p:txBody>
      </p:sp>
      <p:pic>
        <p:nvPicPr>
          <p:cNvPr id="36881" name="图片 29"/>
          <p:cNvPicPr>
            <a:picLocks noChangeAspect="1"/>
          </p:cNvPicPr>
          <p:nvPr/>
        </p:nvPicPr>
        <p:blipFill>
          <a:blip r:embed="rId2"/>
          <a:stretch>
            <a:fillRect/>
          </a:stretch>
        </p:blipFill>
        <p:spPr>
          <a:xfrm>
            <a:off x="5402263" y="3070225"/>
            <a:ext cx="1262062" cy="1423988"/>
          </a:xfrm>
          <a:prstGeom prst="rect">
            <a:avLst/>
          </a:prstGeom>
          <a:noFill/>
          <a:ln w="9525">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blipFill rotWithShape="1">
          <a:blip r:embed="rId1"/>
          <a:stretch>
            <a:fillRect/>
          </a:stretch>
        </a:blipFill>
        <a:effectLst/>
      </p:bgPr>
    </p:bg>
    <p:spTree>
      <p:nvGrpSpPr>
        <p:cNvPr id="1" name=""/>
        <p:cNvGrpSpPr/>
        <p:nvPr/>
      </p:nvGrpSpPr>
      <p:grpSpPr/>
      <p:sp>
        <p:nvSpPr>
          <p:cNvPr id="37890" name="矩形 6"/>
          <p:cNvSpPr/>
          <p:nvPr/>
        </p:nvSpPr>
        <p:spPr>
          <a:xfrm>
            <a:off x="3619500" y="-4762"/>
            <a:ext cx="4953000" cy="717550"/>
          </a:xfrm>
          <a:prstGeom prst="rect">
            <a:avLst/>
          </a:prstGeom>
          <a:solidFill>
            <a:srgbClr val="1CAEBC"/>
          </a:solidFill>
          <a:ln w="12700">
            <a:noFill/>
          </a:ln>
        </p:spPr>
        <p:txBody>
          <a:bodyPr anchor="ctr"/>
          <a:p>
            <a:pPr algn="ctr">
              <a:lnSpc>
                <a:spcPct val="100000"/>
              </a:lnSpc>
            </a:pPr>
            <a:endParaRPr>
              <a:solidFill>
                <a:srgbClr val="FFFFFF"/>
              </a:solidFill>
              <a:latin typeface="宋体" panose="02010600030101010101" pitchFamily="2" charset="-122"/>
              <a:ea typeface="宋体" panose="02010600030101010101" pitchFamily="2" charset="-122"/>
              <a:sym typeface="宋体" panose="02010600030101010101" pitchFamily="2" charset="-122"/>
            </a:endParaRPr>
          </a:p>
        </p:txBody>
      </p:sp>
      <p:sp>
        <p:nvSpPr>
          <p:cNvPr id="37891" name="文本框 17"/>
          <p:cNvSpPr/>
          <p:nvPr/>
        </p:nvSpPr>
        <p:spPr>
          <a:xfrm>
            <a:off x="4445000" y="122238"/>
            <a:ext cx="3249613" cy="460375"/>
          </a:xfrm>
          <a:prstGeom prst="rect">
            <a:avLst/>
          </a:prstGeom>
          <a:noFill/>
          <a:ln w="9525">
            <a:noFill/>
          </a:ln>
        </p:spPr>
        <p:txBody>
          <a:bodyPr vert="horz" wrap="square" anchor="t">
            <a:spAutoFit/>
          </a:bodyPr>
          <a:p>
            <a:pPr algn="ctr">
              <a:lnSpc>
                <a:spcPct val="100000"/>
              </a:lnSpc>
            </a:pPr>
            <a:r>
              <a:rPr lang="zh-CN" altLang="en-US" sz="2400" dirty="0">
                <a:solidFill>
                  <a:schemeClr val="bg1"/>
                </a:solidFill>
                <a:latin typeface="思源黑体 CN" panose="020B0400000000000000" charset="-122"/>
                <a:ea typeface="思源黑体 CN" panose="020B0400000000000000" charset="-122"/>
                <a:sym typeface="思源黑体 CN" panose="020B0400000000000000" charset="-122"/>
              </a:rPr>
              <a:t>合作后提升效率预估</a:t>
            </a:r>
            <a:endParaRPr lang="zh-CN" altLang="en-US" dirty="0">
              <a:ea typeface="宋体" panose="02010600030101010101" pitchFamily="2" charset="-122"/>
            </a:endParaRPr>
          </a:p>
        </p:txBody>
      </p:sp>
      <p:sp>
        <p:nvSpPr>
          <p:cNvPr id="37892" name="文本框 3"/>
          <p:cNvSpPr/>
          <p:nvPr/>
        </p:nvSpPr>
        <p:spPr>
          <a:xfrm>
            <a:off x="3883025" y="1362075"/>
            <a:ext cx="895350" cy="304800"/>
          </a:xfrm>
          <a:prstGeom prst="rect">
            <a:avLst/>
          </a:prstGeom>
          <a:noFill/>
          <a:ln w="9525">
            <a:noFill/>
          </a:ln>
        </p:spPr>
        <p:txBody>
          <a:bodyPr vert="horz" wrap="none" anchor="t">
            <a:spAutoFit/>
          </a:bodyPr>
          <a:p>
            <a:pPr>
              <a:lnSpc>
                <a:spcPct val="100000"/>
              </a:lnSpc>
            </a:pPr>
            <a:r>
              <a:rPr lang="zh-CN" altLang="en-US" sz="1400" b="1" dirty="0">
                <a:solidFill>
                  <a:srgbClr val="000000"/>
                </a:solidFill>
                <a:latin typeface="Calibri" panose="020F0502020204030204" charset="0"/>
                <a:ea typeface="微软雅黑" panose="020B0503020204020204" charset="-122"/>
                <a:sym typeface="Calibri" panose="020F0502020204030204" charset="0"/>
              </a:rPr>
              <a:t>传统签署</a:t>
            </a:r>
            <a:endParaRPr lang="zh-CN" altLang="en-US" dirty="0">
              <a:ea typeface="宋体" panose="02010600030101010101" pitchFamily="2" charset="-122"/>
            </a:endParaRPr>
          </a:p>
        </p:txBody>
      </p:sp>
      <p:sp>
        <p:nvSpPr>
          <p:cNvPr id="37893" name="文本框 4"/>
          <p:cNvSpPr/>
          <p:nvPr/>
        </p:nvSpPr>
        <p:spPr>
          <a:xfrm>
            <a:off x="754063" y="1752600"/>
            <a:ext cx="3992562" cy="273050"/>
          </a:xfrm>
          <a:prstGeom prst="rect">
            <a:avLst/>
          </a:prstGeom>
          <a:solidFill>
            <a:srgbClr val="858989">
              <a:alpha val="100000"/>
            </a:srgbClr>
          </a:solidFill>
          <a:ln w="9525">
            <a:noFill/>
          </a:ln>
        </p:spPr>
        <p:txBody>
          <a:bodyPr vert="horz" wrap="none" anchor="t">
            <a:spAutoFit/>
          </a:bodyPr>
          <a:p>
            <a:pPr>
              <a:lnSpc>
                <a:spcPct val="100000"/>
              </a:lnSpc>
            </a:pPr>
            <a:r>
              <a:rPr lang="zh-CN" altLang="en-US" sz="1200" dirty="0">
                <a:solidFill>
                  <a:schemeClr val="bg1"/>
                </a:solidFill>
                <a:latin typeface="Calibri" panose="020F0502020204030204" charset="0"/>
                <a:ea typeface="微软雅黑" panose="020B0503020204020204" charset="-122"/>
                <a:sym typeface="Calibri" panose="020F0502020204030204" charset="0"/>
              </a:rPr>
              <a:t>合同签署、打印、材料收集、信息录入、快递流转、查询</a:t>
            </a:r>
            <a:endParaRPr lang="zh-CN" altLang="en-US" dirty="0">
              <a:ea typeface="宋体" panose="02010600030101010101" pitchFamily="2" charset="-122"/>
            </a:endParaRPr>
          </a:p>
        </p:txBody>
      </p:sp>
      <p:sp>
        <p:nvSpPr>
          <p:cNvPr id="37894" name="文本框 5"/>
          <p:cNvSpPr/>
          <p:nvPr/>
        </p:nvSpPr>
        <p:spPr>
          <a:xfrm>
            <a:off x="1354138" y="2132013"/>
            <a:ext cx="3382962" cy="274637"/>
          </a:xfrm>
          <a:prstGeom prst="rect">
            <a:avLst/>
          </a:prstGeom>
          <a:solidFill>
            <a:srgbClr val="858989">
              <a:alpha val="100000"/>
            </a:srgbClr>
          </a:solidFill>
          <a:ln w="9525">
            <a:noFill/>
          </a:ln>
        </p:spPr>
        <p:txBody>
          <a:bodyPr vert="horz" wrap="none" anchor="t">
            <a:spAutoFit/>
          </a:bodyPr>
          <a:p>
            <a:pPr>
              <a:lnSpc>
                <a:spcPct val="100000"/>
              </a:lnSpc>
            </a:pPr>
            <a:r>
              <a:rPr lang="zh-CN" altLang="en-US" sz="1200" dirty="0">
                <a:solidFill>
                  <a:schemeClr val="bg1"/>
                </a:solidFill>
                <a:latin typeface="Calibri" panose="020F0502020204030204" charset="0"/>
                <a:ea typeface="微软雅黑" panose="020B0503020204020204" charset="-122"/>
                <a:sym typeface="Calibri" panose="020F0502020204030204" charset="0"/>
              </a:rPr>
              <a:t>纸张、墨粉、快递费、人工费、储存空间、扫描</a:t>
            </a:r>
            <a:endParaRPr lang="zh-CN" altLang="en-US" dirty="0">
              <a:ea typeface="宋体" panose="02010600030101010101" pitchFamily="2" charset="-122"/>
            </a:endParaRPr>
          </a:p>
        </p:txBody>
      </p:sp>
      <p:sp>
        <p:nvSpPr>
          <p:cNvPr id="37895" name="文本框 7"/>
          <p:cNvSpPr/>
          <p:nvPr/>
        </p:nvSpPr>
        <p:spPr>
          <a:xfrm>
            <a:off x="1674813" y="2543175"/>
            <a:ext cx="3078162" cy="274638"/>
          </a:xfrm>
          <a:prstGeom prst="rect">
            <a:avLst/>
          </a:prstGeom>
          <a:solidFill>
            <a:srgbClr val="858989">
              <a:alpha val="100000"/>
            </a:srgbClr>
          </a:solidFill>
          <a:ln w="9525">
            <a:noFill/>
          </a:ln>
        </p:spPr>
        <p:txBody>
          <a:bodyPr vert="horz" wrap="none" anchor="t">
            <a:spAutoFit/>
          </a:bodyPr>
          <a:p>
            <a:pPr>
              <a:lnSpc>
                <a:spcPct val="100000"/>
              </a:lnSpc>
            </a:pPr>
            <a:r>
              <a:rPr lang="zh-CN" altLang="en-US" sz="1200" dirty="0">
                <a:solidFill>
                  <a:schemeClr val="bg1"/>
                </a:solidFill>
                <a:latin typeface="Calibri" panose="020F0502020204030204" charset="0"/>
                <a:ea typeface="微软雅黑" panose="020B0503020204020204" charset="-122"/>
                <a:sym typeface="Calibri" panose="020F0502020204030204" charset="0"/>
              </a:rPr>
              <a:t>易错、易丢失、阴阳合同风险、到期不提醒</a:t>
            </a:r>
            <a:endParaRPr lang="zh-CN" altLang="en-US" dirty="0">
              <a:ea typeface="宋体" panose="02010600030101010101" pitchFamily="2" charset="-122"/>
            </a:endParaRPr>
          </a:p>
        </p:txBody>
      </p:sp>
      <p:sp>
        <p:nvSpPr>
          <p:cNvPr id="37896" name="文本框 8"/>
          <p:cNvSpPr/>
          <p:nvPr/>
        </p:nvSpPr>
        <p:spPr>
          <a:xfrm>
            <a:off x="3575050" y="2965450"/>
            <a:ext cx="1249363" cy="304800"/>
          </a:xfrm>
          <a:prstGeom prst="rect">
            <a:avLst/>
          </a:prstGeom>
          <a:noFill/>
          <a:ln w="9525">
            <a:noFill/>
          </a:ln>
        </p:spPr>
        <p:txBody>
          <a:bodyPr vert="horz" wrap="none" anchor="t">
            <a:spAutoFit/>
          </a:bodyPr>
          <a:p>
            <a:pPr>
              <a:lnSpc>
                <a:spcPct val="100000"/>
              </a:lnSpc>
            </a:pPr>
            <a:r>
              <a:rPr lang="zh-CN" altLang="en-US" sz="1400" b="1" dirty="0">
                <a:solidFill>
                  <a:srgbClr val="000000"/>
                </a:solidFill>
                <a:latin typeface="Calibri" panose="020F0502020204030204" charset="0"/>
                <a:ea typeface="微软雅黑" panose="020B0503020204020204" charset="-122"/>
                <a:sym typeface="Calibri" panose="020F0502020204030204" charset="0"/>
              </a:rPr>
              <a:t>传统人事委托</a:t>
            </a:r>
            <a:endParaRPr lang="zh-CN" altLang="en-US" dirty="0">
              <a:ea typeface="宋体" panose="02010600030101010101" pitchFamily="2" charset="-122"/>
            </a:endParaRPr>
          </a:p>
        </p:txBody>
      </p:sp>
      <p:sp>
        <p:nvSpPr>
          <p:cNvPr id="37897" name="文本框 9"/>
          <p:cNvSpPr/>
          <p:nvPr/>
        </p:nvSpPr>
        <p:spPr>
          <a:xfrm>
            <a:off x="1082675" y="3338513"/>
            <a:ext cx="3689350" cy="274637"/>
          </a:xfrm>
          <a:prstGeom prst="rect">
            <a:avLst/>
          </a:prstGeom>
          <a:solidFill>
            <a:srgbClr val="858989">
              <a:alpha val="100000"/>
            </a:srgbClr>
          </a:solidFill>
          <a:ln w="9525">
            <a:noFill/>
          </a:ln>
        </p:spPr>
        <p:txBody>
          <a:bodyPr vert="horz" wrap="none" anchor="t">
            <a:spAutoFit/>
          </a:bodyPr>
          <a:p>
            <a:pPr>
              <a:lnSpc>
                <a:spcPct val="100000"/>
              </a:lnSpc>
            </a:pPr>
            <a:r>
              <a:rPr lang="zh-CN" altLang="en-US" sz="1200" dirty="0">
                <a:solidFill>
                  <a:schemeClr val="bg1"/>
                </a:solidFill>
                <a:latin typeface="Calibri" panose="020F0502020204030204" charset="0"/>
                <a:ea typeface="微软雅黑" panose="020B0503020204020204" charset="-122"/>
                <a:sym typeface="Calibri" panose="020F0502020204030204" charset="0"/>
              </a:rPr>
              <a:t>企业选择人力供应商难，偏远城市雇员服务性价比低</a:t>
            </a:r>
            <a:endParaRPr lang="zh-CN" altLang="en-US" dirty="0">
              <a:ea typeface="宋体" panose="02010600030101010101" pitchFamily="2" charset="-122"/>
            </a:endParaRPr>
          </a:p>
        </p:txBody>
      </p:sp>
      <p:sp>
        <p:nvSpPr>
          <p:cNvPr id="37898" name="文本框 10"/>
          <p:cNvSpPr/>
          <p:nvPr/>
        </p:nvSpPr>
        <p:spPr>
          <a:xfrm>
            <a:off x="1685925" y="4133850"/>
            <a:ext cx="3079750" cy="274638"/>
          </a:xfrm>
          <a:prstGeom prst="rect">
            <a:avLst/>
          </a:prstGeom>
          <a:solidFill>
            <a:srgbClr val="858989">
              <a:alpha val="100000"/>
            </a:srgbClr>
          </a:solidFill>
          <a:ln w="9525">
            <a:noFill/>
          </a:ln>
        </p:spPr>
        <p:txBody>
          <a:bodyPr vert="horz" wrap="none" anchor="t">
            <a:spAutoFit/>
          </a:bodyPr>
          <a:p>
            <a:pPr>
              <a:lnSpc>
                <a:spcPct val="100000"/>
              </a:lnSpc>
            </a:pPr>
            <a:r>
              <a:rPr lang="zh-CN" altLang="en-US" sz="1200" dirty="0">
                <a:solidFill>
                  <a:schemeClr val="bg1"/>
                </a:solidFill>
                <a:latin typeface="Calibri" panose="020F0502020204030204" charset="0"/>
                <a:ea typeface="微软雅黑" panose="020B0503020204020204" charset="-122"/>
                <a:sym typeface="Calibri" panose="020F0502020204030204" charset="0"/>
              </a:rPr>
              <a:t>获客难，信息化程度低、跨区业务扩展受限</a:t>
            </a:r>
            <a:endParaRPr lang="zh-CN" altLang="en-US" dirty="0">
              <a:ea typeface="宋体" panose="02010600030101010101" pitchFamily="2" charset="-122"/>
            </a:endParaRPr>
          </a:p>
        </p:txBody>
      </p:sp>
      <p:sp>
        <p:nvSpPr>
          <p:cNvPr id="37899" name="文本框 11"/>
          <p:cNvSpPr/>
          <p:nvPr/>
        </p:nvSpPr>
        <p:spPr>
          <a:xfrm>
            <a:off x="5842000" y="1346200"/>
            <a:ext cx="828675" cy="273050"/>
          </a:xfrm>
          <a:prstGeom prst="rect">
            <a:avLst/>
          </a:prstGeom>
          <a:noFill/>
          <a:ln w="9525">
            <a:noFill/>
          </a:ln>
        </p:spPr>
        <p:txBody>
          <a:bodyPr vert="horz" wrap="none" anchor="t">
            <a:spAutoFit/>
          </a:bodyPr>
          <a:p>
            <a:pPr>
              <a:lnSpc>
                <a:spcPct val="100000"/>
              </a:lnSpc>
            </a:pPr>
            <a:r>
              <a:rPr lang="zh-CN" altLang="en-US" sz="1200" b="1" dirty="0">
                <a:solidFill>
                  <a:srgbClr val="FF9900"/>
                </a:solidFill>
                <a:latin typeface="微软雅黑" panose="020B0503020204020204" charset="-122"/>
                <a:ea typeface="微软雅黑" panose="020B0503020204020204" charset="-122"/>
                <a:sym typeface="微软雅黑" panose="020B0503020204020204" charset="-122"/>
              </a:rPr>
              <a:t>超过50倍</a:t>
            </a:r>
            <a:endParaRPr lang="zh-CN" altLang="en-US" dirty="0">
              <a:ea typeface="宋体" panose="02010600030101010101" pitchFamily="2" charset="-122"/>
            </a:endParaRPr>
          </a:p>
        </p:txBody>
      </p:sp>
      <p:sp>
        <p:nvSpPr>
          <p:cNvPr id="37900" name="文本框 12"/>
          <p:cNvSpPr/>
          <p:nvPr/>
        </p:nvSpPr>
        <p:spPr>
          <a:xfrm>
            <a:off x="5053013" y="1731963"/>
            <a:ext cx="512762" cy="274637"/>
          </a:xfrm>
          <a:prstGeom prst="rect">
            <a:avLst/>
          </a:prstGeom>
          <a:noFill/>
          <a:ln w="9525">
            <a:noFill/>
          </a:ln>
        </p:spPr>
        <p:txBody>
          <a:bodyPr vert="horz" wrap="none" anchor="t">
            <a:spAutoFit/>
          </a:bodyPr>
          <a:p>
            <a:pPr>
              <a:lnSpc>
                <a:spcPct val="100000"/>
              </a:lnSpc>
            </a:pPr>
            <a:r>
              <a:rPr lang="zh-CN" altLang="en-US" sz="1200" dirty="0">
                <a:solidFill>
                  <a:srgbClr val="000000"/>
                </a:solidFill>
                <a:latin typeface="微软雅黑" panose="020B0503020204020204" charset="-122"/>
                <a:ea typeface="微软雅黑" panose="020B0503020204020204" charset="-122"/>
                <a:sym typeface="微软雅黑" panose="020B0503020204020204" charset="-122"/>
              </a:rPr>
              <a:t>20天</a:t>
            </a:r>
            <a:endParaRPr lang="zh-CN" altLang="en-US" dirty="0">
              <a:ea typeface="宋体" panose="02010600030101010101" pitchFamily="2" charset="-122"/>
            </a:endParaRPr>
          </a:p>
        </p:txBody>
      </p:sp>
      <p:sp>
        <p:nvSpPr>
          <p:cNvPr id="37901" name="文本框 13"/>
          <p:cNvSpPr/>
          <p:nvPr/>
        </p:nvSpPr>
        <p:spPr>
          <a:xfrm>
            <a:off x="5054600" y="2155825"/>
            <a:ext cx="782955" cy="275590"/>
          </a:xfrm>
          <a:prstGeom prst="rect">
            <a:avLst/>
          </a:prstGeom>
          <a:noFill/>
          <a:ln w="9525">
            <a:noFill/>
          </a:ln>
        </p:spPr>
        <p:txBody>
          <a:bodyPr vert="horz" wrap="none" anchor="t">
            <a:spAutoFit/>
          </a:bodyPr>
          <a:p>
            <a:pPr>
              <a:lnSpc>
                <a:spcPct val="100000"/>
              </a:lnSpc>
            </a:pPr>
            <a:r>
              <a:rPr lang="en-US" altLang="zh-CN" sz="1200" dirty="0">
                <a:solidFill>
                  <a:srgbClr val="000000"/>
                </a:solidFill>
                <a:latin typeface="微软雅黑" panose="020B0503020204020204" charset="-122"/>
                <a:ea typeface="微软雅黑" panose="020B0503020204020204" charset="-122"/>
                <a:sym typeface="微软雅黑" panose="020B0503020204020204" charset="-122"/>
              </a:rPr>
              <a:t>212</a:t>
            </a:r>
            <a:r>
              <a:rPr lang="zh-CN" altLang="en-US" sz="1200" dirty="0">
                <a:solidFill>
                  <a:srgbClr val="000000"/>
                </a:solidFill>
                <a:latin typeface="微软雅黑" panose="020B0503020204020204" charset="-122"/>
                <a:ea typeface="微软雅黑" panose="020B0503020204020204" charset="-122"/>
                <a:sym typeface="微软雅黑" panose="020B0503020204020204" charset="-122"/>
              </a:rPr>
              <a:t>00元</a:t>
            </a:r>
            <a:endParaRPr lang="zh-CN" altLang="en-US" dirty="0">
              <a:ea typeface="宋体" panose="02010600030101010101" pitchFamily="2" charset="-122"/>
            </a:endParaRPr>
          </a:p>
        </p:txBody>
      </p:sp>
      <p:sp>
        <p:nvSpPr>
          <p:cNvPr id="37902" name="文本框 14"/>
          <p:cNvSpPr/>
          <p:nvPr/>
        </p:nvSpPr>
        <p:spPr>
          <a:xfrm>
            <a:off x="5080000" y="2541588"/>
            <a:ext cx="487363" cy="274637"/>
          </a:xfrm>
          <a:prstGeom prst="rect">
            <a:avLst/>
          </a:prstGeom>
          <a:noFill/>
          <a:ln w="9525">
            <a:noFill/>
          </a:ln>
        </p:spPr>
        <p:txBody>
          <a:bodyPr vert="horz" wrap="none" anchor="t">
            <a:spAutoFit/>
          </a:bodyPr>
          <a:p>
            <a:pPr>
              <a:lnSpc>
                <a:spcPct val="100000"/>
              </a:lnSpc>
            </a:pPr>
            <a:r>
              <a:rPr lang="zh-CN" altLang="en-US" sz="1200" dirty="0">
                <a:solidFill>
                  <a:srgbClr val="000000"/>
                </a:solidFill>
                <a:latin typeface="Calibri" panose="020F0502020204030204" charset="0"/>
                <a:ea typeface="微软雅黑" panose="020B0503020204020204" charset="-122"/>
                <a:sym typeface="Calibri" panose="020F0502020204030204" charset="0"/>
              </a:rPr>
              <a:t>人工</a:t>
            </a:r>
            <a:endParaRPr lang="zh-CN" altLang="en-US" dirty="0">
              <a:ea typeface="宋体" panose="02010600030101010101" pitchFamily="2" charset="-122"/>
            </a:endParaRPr>
          </a:p>
        </p:txBody>
      </p:sp>
      <p:sp>
        <p:nvSpPr>
          <p:cNvPr id="37903" name="文本框 15"/>
          <p:cNvSpPr/>
          <p:nvPr/>
        </p:nvSpPr>
        <p:spPr>
          <a:xfrm>
            <a:off x="5915025" y="1757363"/>
            <a:ext cx="639763" cy="274637"/>
          </a:xfrm>
          <a:prstGeom prst="rect">
            <a:avLst/>
          </a:prstGeom>
          <a:noFill/>
          <a:ln w="9525">
            <a:noFill/>
          </a:ln>
        </p:spPr>
        <p:txBody>
          <a:bodyPr vert="horz" wrap="none" anchor="t">
            <a:spAutoFit/>
          </a:bodyPr>
          <a:p>
            <a:pPr>
              <a:lnSpc>
                <a:spcPct val="100000"/>
              </a:lnSpc>
            </a:pPr>
            <a:r>
              <a:rPr lang="zh-CN" altLang="en-US" sz="1200" b="1" dirty="0">
                <a:solidFill>
                  <a:srgbClr val="FF9900"/>
                </a:solidFill>
                <a:latin typeface="Calibri" panose="020F0502020204030204" charset="0"/>
                <a:ea typeface="微软雅黑" panose="020B0503020204020204" charset="-122"/>
                <a:sym typeface="Calibri" panose="020F0502020204030204" charset="0"/>
              </a:rPr>
              <a:t>更快捷</a:t>
            </a:r>
            <a:endParaRPr lang="zh-CN" altLang="en-US" dirty="0">
              <a:ea typeface="宋体" panose="02010600030101010101" pitchFamily="2" charset="-122"/>
            </a:endParaRPr>
          </a:p>
        </p:txBody>
      </p:sp>
      <p:sp>
        <p:nvSpPr>
          <p:cNvPr id="37904" name="文本框 16"/>
          <p:cNvSpPr/>
          <p:nvPr/>
        </p:nvSpPr>
        <p:spPr>
          <a:xfrm>
            <a:off x="5915025" y="2168525"/>
            <a:ext cx="639763" cy="274638"/>
          </a:xfrm>
          <a:prstGeom prst="rect">
            <a:avLst/>
          </a:prstGeom>
          <a:noFill/>
          <a:ln w="9525">
            <a:noFill/>
          </a:ln>
        </p:spPr>
        <p:txBody>
          <a:bodyPr vert="horz" wrap="none" anchor="t">
            <a:spAutoFit/>
          </a:bodyPr>
          <a:p>
            <a:pPr>
              <a:lnSpc>
                <a:spcPct val="100000"/>
              </a:lnSpc>
            </a:pPr>
            <a:r>
              <a:rPr lang="zh-CN" altLang="en-US" sz="1200" b="1" dirty="0">
                <a:solidFill>
                  <a:srgbClr val="FF9900"/>
                </a:solidFill>
                <a:latin typeface="Calibri" panose="020F0502020204030204" charset="0"/>
                <a:ea typeface="微软雅黑" panose="020B0503020204020204" charset="-122"/>
                <a:sym typeface="Calibri" panose="020F0502020204030204" charset="0"/>
              </a:rPr>
              <a:t>更便宜</a:t>
            </a:r>
            <a:endParaRPr lang="zh-CN" altLang="en-US" dirty="0">
              <a:ea typeface="宋体" panose="02010600030101010101" pitchFamily="2" charset="-122"/>
            </a:endParaRPr>
          </a:p>
        </p:txBody>
      </p:sp>
      <p:sp>
        <p:nvSpPr>
          <p:cNvPr id="37905" name="文本框 17"/>
          <p:cNvSpPr/>
          <p:nvPr/>
        </p:nvSpPr>
        <p:spPr>
          <a:xfrm>
            <a:off x="5926138" y="2540000"/>
            <a:ext cx="639762" cy="274638"/>
          </a:xfrm>
          <a:prstGeom prst="rect">
            <a:avLst/>
          </a:prstGeom>
          <a:noFill/>
          <a:ln w="9525">
            <a:noFill/>
          </a:ln>
        </p:spPr>
        <p:txBody>
          <a:bodyPr vert="horz" wrap="none" anchor="t">
            <a:spAutoFit/>
          </a:bodyPr>
          <a:p>
            <a:pPr>
              <a:lnSpc>
                <a:spcPct val="100000"/>
              </a:lnSpc>
            </a:pPr>
            <a:r>
              <a:rPr lang="zh-CN" altLang="en-US" sz="1200" b="1" dirty="0">
                <a:solidFill>
                  <a:srgbClr val="FF9900"/>
                </a:solidFill>
                <a:latin typeface="Calibri" panose="020F0502020204030204" charset="0"/>
                <a:ea typeface="微软雅黑" panose="020B0503020204020204" charset="-122"/>
                <a:sym typeface="Calibri" panose="020F0502020204030204" charset="0"/>
              </a:rPr>
              <a:t>更简单</a:t>
            </a:r>
            <a:endParaRPr lang="zh-CN" altLang="en-US" dirty="0">
              <a:ea typeface="宋体" panose="02010600030101010101" pitchFamily="2" charset="-122"/>
            </a:endParaRPr>
          </a:p>
        </p:txBody>
      </p:sp>
      <p:sp>
        <p:nvSpPr>
          <p:cNvPr id="37906" name="文本框 18"/>
          <p:cNvSpPr/>
          <p:nvPr/>
        </p:nvSpPr>
        <p:spPr>
          <a:xfrm>
            <a:off x="6938963" y="1768475"/>
            <a:ext cx="576262" cy="274638"/>
          </a:xfrm>
          <a:prstGeom prst="rect">
            <a:avLst/>
          </a:prstGeom>
          <a:noFill/>
          <a:ln w="9525">
            <a:noFill/>
          </a:ln>
        </p:spPr>
        <p:txBody>
          <a:bodyPr vert="horz" wrap="none" anchor="t">
            <a:spAutoFit/>
          </a:bodyPr>
          <a:p>
            <a:pPr>
              <a:lnSpc>
                <a:spcPct val="100000"/>
              </a:lnSpc>
            </a:pPr>
            <a:r>
              <a:rPr lang="zh-CN" altLang="en-US" sz="1200" dirty="0">
                <a:solidFill>
                  <a:srgbClr val="1CAEBC"/>
                </a:solidFill>
                <a:latin typeface="微软雅黑" panose="020B0503020204020204" charset="-122"/>
                <a:ea typeface="微软雅黑" panose="020B0503020204020204" charset="-122"/>
                <a:sym typeface="微软雅黑" panose="020B0503020204020204" charset="-122"/>
              </a:rPr>
              <a:t>1分钟</a:t>
            </a:r>
            <a:endParaRPr lang="zh-CN" altLang="en-US" dirty="0">
              <a:ea typeface="宋体" panose="02010600030101010101" pitchFamily="2" charset="-122"/>
            </a:endParaRPr>
          </a:p>
        </p:txBody>
      </p:sp>
      <p:sp>
        <p:nvSpPr>
          <p:cNvPr id="37907" name="文本框 19"/>
          <p:cNvSpPr/>
          <p:nvPr/>
        </p:nvSpPr>
        <p:spPr>
          <a:xfrm>
            <a:off x="6873875" y="2166938"/>
            <a:ext cx="693420" cy="275590"/>
          </a:xfrm>
          <a:prstGeom prst="rect">
            <a:avLst/>
          </a:prstGeom>
          <a:noFill/>
          <a:ln w="9525">
            <a:noFill/>
          </a:ln>
        </p:spPr>
        <p:txBody>
          <a:bodyPr vert="horz" wrap="none" anchor="t">
            <a:spAutoFit/>
          </a:bodyPr>
          <a:p>
            <a:pPr>
              <a:lnSpc>
                <a:spcPct val="100000"/>
              </a:lnSpc>
            </a:pPr>
            <a:r>
              <a:rPr lang="en-US" altLang="zh-CN" sz="1200" dirty="0">
                <a:solidFill>
                  <a:srgbClr val="1CAEBC"/>
                </a:solidFill>
                <a:latin typeface="微软雅黑" panose="020B0503020204020204" charset="-122"/>
                <a:ea typeface="微软雅黑" panose="020B0503020204020204" charset="-122"/>
                <a:sym typeface="微软雅黑" panose="020B0503020204020204" charset="-122"/>
              </a:rPr>
              <a:t>3</a:t>
            </a:r>
            <a:r>
              <a:rPr lang="zh-CN" altLang="en-US" sz="1200" dirty="0">
                <a:solidFill>
                  <a:srgbClr val="1CAEBC"/>
                </a:solidFill>
                <a:latin typeface="微软雅黑" panose="020B0503020204020204" charset="-122"/>
                <a:ea typeface="微软雅黑" panose="020B0503020204020204" charset="-122"/>
                <a:sym typeface="微软雅黑" panose="020B0503020204020204" charset="-122"/>
              </a:rPr>
              <a:t>000元</a:t>
            </a:r>
            <a:endParaRPr lang="zh-CN" altLang="en-US" dirty="0">
              <a:ea typeface="宋体" panose="02010600030101010101" pitchFamily="2" charset="-122"/>
            </a:endParaRPr>
          </a:p>
        </p:txBody>
      </p:sp>
      <p:sp>
        <p:nvSpPr>
          <p:cNvPr id="37908" name="文本框 20"/>
          <p:cNvSpPr/>
          <p:nvPr/>
        </p:nvSpPr>
        <p:spPr>
          <a:xfrm>
            <a:off x="7067550" y="2540000"/>
            <a:ext cx="334963" cy="274638"/>
          </a:xfrm>
          <a:prstGeom prst="rect">
            <a:avLst/>
          </a:prstGeom>
          <a:noFill/>
          <a:ln w="9525">
            <a:noFill/>
          </a:ln>
        </p:spPr>
        <p:txBody>
          <a:bodyPr vert="horz" wrap="none" anchor="t">
            <a:spAutoFit/>
          </a:bodyPr>
          <a:p>
            <a:pPr>
              <a:lnSpc>
                <a:spcPct val="100000"/>
              </a:lnSpc>
            </a:pPr>
            <a:r>
              <a:rPr lang="zh-CN" altLang="en-US" sz="1200" dirty="0">
                <a:solidFill>
                  <a:srgbClr val="1CAEBC"/>
                </a:solidFill>
                <a:latin typeface="微软雅黑" panose="020B0503020204020204" charset="-122"/>
                <a:ea typeface="微软雅黑" panose="020B0503020204020204" charset="-122"/>
                <a:sym typeface="微软雅黑" panose="020B0503020204020204" charset="-122"/>
              </a:rPr>
              <a:t>AI</a:t>
            </a:r>
            <a:endParaRPr lang="zh-CN" altLang="en-US" dirty="0">
              <a:ea typeface="宋体" panose="02010600030101010101" pitchFamily="2" charset="-122"/>
            </a:endParaRPr>
          </a:p>
        </p:txBody>
      </p:sp>
      <p:sp>
        <p:nvSpPr>
          <p:cNvPr id="37909" name="文本框 21"/>
          <p:cNvSpPr/>
          <p:nvPr/>
        </p:nvSpPr>
        <p:spPr>
          <a:xfrm>
            <a:off x="7993063" y="1382713"/>
            <a:ext cx="715962" cy="304800"/>
          </a:xfrm>
          <a:prstGeom prst="rect">
            <a:avLst/>
          </a:prstGeom>
          <a:noFill/>
          <a:ln w="9525">
            <a:noFill/>
          </a:ln>
        </p:spPr>
        <p:txBody>
          <a:bodyPr vert="horz" wrap="none" anchor="t">
            <a:spAutoFit/>
          </a:bodyPr>
          <a:p>
            <a:pPr>
              <a:lnSpc>
                <a:spcPct val="100000"/>
              </a:lnSpc>
            </a:pPr>
            <a:r>
              <a:rPr lang="zh-CN" altLang="en-US" sz="1400" b="1" dirty="0">
                <a:solidFill>
                  <a:srgbClr val="000000"/>
                </a:solidFill>
                <a:latin typeface="Calibri" panose="020F0502020204030204" charset="0"/>
                <a:ea typeface="微软雅黑" panose="020B0503020204020204" charset="-122"/>
                <a:sym typeface="Calibri" panose="020F0502020204030204" charset="0"/>
              </a:rPr>
              <a:t>云签约</a:t>
            </a:r>
            <a:endParaRPr lang="zh-CN" altLang="en-US" dirty="0">
              <a:ea typeface="宋体" panose="02010600030101010101" pitchFamily="2" charset="-122"/>
            </a:endParaRPr>
          </a:p>
        </p:txBody>
      </p:sp>
      <p:sp>
        <p:nvSpPr>
          <p:cNvPr id="37910" name="文本框 22"/>
          <p:cNvSpPr/>
          <p:nvPr/>
        </p:nvSpPr>
        <p:spPr>
          <a:xfrm>
            <a:off x="8004175" y="1781175"/>
            <a:ext cx="2316163" cy="274638"/>
          </a:xfrm>
          <a:prstGeom prst="rect">
            <a:avLst/>
          </a:prstGeom>
          <a:solidFill>
            <a:srgbClr val="1CAEBC"/>
          </a:solidFill>
          <a:ln w="9525">
            <a:noFill/>
          </a:ln>
        </p:spPr>
        <p:txBody>
          <a:bodyPr vert="horz" wrap="none" anchor="t">
            <a:spAutoFit/>
          </a:bodyPr>
          <a:p>
            <a:pPr>
              <a:lnSpc>
                <a:spcPct val="100000"/>
              </a:lnSpc>
            </a:pPr>
            <a:r>
              <a:rPr lang="zh-CN" altLang="en-US" sz="1200" dirty="0">
                <a:solidFill>
                  <a:schemeClr val="bg1"/>
                </a:solidFill>
                <a:latin typeface="Calibri" panose="020F0502020204030204" charset="0"/>
                <a:ea typeface="微软雅黑" panose="020B0503020204020204" charset="-122"/>
                <a:sym typeface="Calibri" panose="020F0502020204030204" charset="0"/>
              </a:rPr>
              <a:t>万份秒签、智能提取、无缝流转</a:t>
            </a:r>
            <a:endParaRPr lang="zh-CN" altLang="en-US" dirty="0">
              <a:ea typeface="宋体" panose="02010600030101010101" pitchFamily="2" charset="-122"/>
            </a:endParaRPr>
          </a:p>
        </p:txBody>
      </p:sp>
      <p:sp>
        <p:nvSpPr>
          <p:cNvPr id="37911" name="文本框 23"/>
          <p:cNvSpPr/>
          <p:nvPr/>
        </p:nvSpPr>
        <p:spPr>
          <a:xfrm>
            <a:off x="7993063" y="2166938"/>
            <a:ext cx="3078162" cy="274637"/>
          </a:xfrm>
          <a:prstGeom prst="rect">
            <a:avLst/>
          </a:prstGeom>
          <a:solidFill>
            <a:srgbClr val="1CAEBC"/>
          </a:solidFill>
          <a:ln w="9525">
            <a:noFill/>
          </a:ln>
        </p:spPr>
        <p:txBody>
          <a:bodyPr vert="horz" wrap="none" anchor="t">
            <a:spAutoFit/>
          </a:bodyPr>
          <a:p>
            <a:pPr>
              <a:lnSpc>
                <a:spcPct val="100000"/>
              </a:lnSpc>
            </a:pPr>
            <a:r>
              <a:rPr lang="zh-CN" altLang="en-US" sz="1200" dirty="0">
                <a:solidFill>
                  <a:schemeClr val="bg1"/>
                </a:solidFill>
                <a:latin typeface="Calibri" panose="020F0502020204030204" charset="0"/>
                <a:ea typeface="微软雅黑" panose="020B0503020204020204" charset="-122"/>
                <a:sym typeface="Calibri" panose="020F0502020204030204" charset="0"/>
              </a:rPr>
              <a:t>云端存储、无人值守、自动归档、全球触达</a:t>
            </a:r>
            <a:endParaRPr lang="zh-CN" altLang="en-US" dirty="0">
              <a:ea typeface="宋体" panose="02010600030101010101" pitchFamily="2" charset="-122"/>
            </a:endParaRPr>
          </a:p>
        </p:txBody>
      </p:sp>
      <p:sp>
        <p:nvSpPr>
          <p:cNvPr id="37912" name="文本框 24"/>
          <p:cNvSpPr/>
          <p:nvPr/>
        </p:nvSpPr>
        <p:spPr>
          <a:xfrm>
            <a:off x="8018463" y="2527300"/>
            <a:ext cx="1401762" cy="274638"/>
          </a:xfrm>
          <a:prstGeom prst="rect">
            <a:avLst/>
          </a:prstGeom>
          <a:solidFill>
            <a:srgbClr val="1CAEBC"/>
          </a:solidFill>
          <a:ln w="9525">
            <a:noFill/>
          </a:ln>
        </p:spPr>
        <p:txBody>
          <a:bodyPr vert="horz" wrap="none" anchor="t">
            <a:spAutoFit/>
          </a:bodyPr>
          <a:p>
            <a:pPr>
              <a:lnSpc>
                <a:spcPct val="100000"/>
              </a:lnSpc>
            </a:pPr>
            <a:r>
              <a:rPr lang="zh-CN" altLang="en-US" sz="1200" dirty="0">
                <a:solidFill>
                  <a:schemeClr val="bg1"/>
                </a:solidFill>
                <a:latin typeface="微软雅黑" panose="020B0503020204020204" charset="-122"/>
                <a:ea typeface="微软雅黑" panose="020B0503020204020204" charset="-122"/>
                <a:sym typeface="微软雅黑" panose="020B0503020204020204" charset="-122"/>
              </a:rPr>
              <a:t>AI审核、智能告警</a:t>
            </a:r>
            <a:endParaRPr lang="zh-CN" altLang="en-US" dirty="0">
              <a:ea typeface="宋体" panose="02010600030101010101" pitchFamily="2" charset="-122"/>
            </a:endParaRPr>
          </a:p>
        </p:txBody>
      </p:sp>
      <p:sp>
        <p:nvSpPr>
          <p:cNvPr id="37913" name="文本框 25"/>
          <p:cNvSpPr/>
          <p:nvPr/>
        </p:nvSpPr>
        <p:spPr>
          <a:xfrm>
            <a:off x="8021638" y="2936875"/>
            <a:ext cx="715962" cy="304800"/>
          </a:xfrm>
          <a:prstGeom prst="rect">
            <a:avLst/>
          </a:prstGeom>
          <a:noFill/>
          <a:ln w="9525">
            <a:noFill/>
          </a:ln>
        </p:spPr>
        <p:txBody>
          <a:bodyPr vert="horz" wrap="none" anchor="t">
            <a:spAutoFit/>
          </a:bodyPr>
          <a:p>
            <a:pPr>
              <a:lnSpc>
                <a:spcPct val="100000"/>
              </a:lnSpc>
            </a:pPr>
            <a:r>
              <a:rPr lang="zh-CN" altLang="en-US" sz="1400" b="1" dirty="0">
                <a:solidFill>
                  <a:srgbClr val="000000"/>
                </a:solidFill>
                <a:latin typeface="Calibri" panose="020F0502020204030204" charset="0"/>
                <a:ea typeface="微软雅黑" panose="020B0503020204020204" charset="-122"/>
                <a:sym typeface="Calibri" panose="020F0502020204030204" charset="0"/>
              </a:rPr>
              <a:t>签约后</a:t>
            </a:r>
            <a:endParaRPr lang="zh-CN" altLang="en-US" dirty="0">
              <a:ea typeface="宋体" panose="02010600030101010101" pitchFamily="2" charset="-122"/>
            </a:endParaRPr>
          </a:p>
        </p:txBody>
      </p:sp>
      <p:sp>
        <p:nvSpPr>
          <p:cNvPr id="37914" name="文本框 26"/>
          <p:cNvSpPr/>
          <p:nvPr/>
        </p:nvSpPr>
        <p:spPr>
          <a:xfrm>
            <a:off x="8008938" y="3360738"/>
            <a:ext cx="2493962" cy="274637"/>
          </a:xfrm>
          <a:prstGeom prst="rect">
            <a:avLst/>
          </a:prstGeom>
          <a:solidFill>
            <a:srgbClr val="1CAEBC"/>
          </a:solidFill>
          <a:ln w="9525">
            <a:noFill/>
          </a:ln>
        </p:spPr>
        <p:txBody>
          <a:bodyPr vert="horz" wrap="none" anchor="t">
            <a:spAutoFit/>
          </a:bodyPr>
          <a:p>
            <a:pPr>
              <a:lnSpc>
                <a:spcPct val="100000"/>
              </a:lnSpc>
            </a:pPr>
            <a:r>
              <a:rPr lang="zh-CN" altLang="en-US" sz="1200" dirty="0">
                <a:solidFill>
                  <a:schemeClr val="bg1"/>
                </a:solidFill>
                <a:latin typeface="微软雅黑" panose="020B0503020204020204" charset="-122"/>
                <a:ea typeface="微软雅黑" panose="020B0503020204020204" charset="-122"/>
                <a:sym typeface="微软雅黑" panose="020B0503020204020204" charset="-122"/>
              </a:rPr>
              <a:t>云签约已经实现的渠道覆盖31省市</a:t>
            </a:r>
            <a:endParaRPr lang="zh-CN" altLang="en-US" dirty="0">
              <a:ea typeface="宋体" panose="02010600030101010101" pitchFamily="2" charset="-122"/>
            </a:endParaRPr>
          </a:p>
        </p:txBody>
      </p:sp>
      <p:sp>
        <p:nvSpPr>
          <p:cNvPr id="37915" name="文本框 27"/>
          <p:cNvSpPr/>
          <p:nvPr/>
        </p:nvSpPr>
        <p:spPr>
          <a:xfrm>
            <a:off x="8008938" y="3721100"/>
            <a:ext cx="1592262" cy="274638"/>
          </a:xfrm>
          <a:prstGeom prst="rect">
            <a:avLst/>
          </a:prstGeom>
          <a:solidFill>
            <a:srgbClr val="1CAEBC"/>
          </a:solidFill>
          <a:ln w="9525">
            <a:noFill/>
          </a:ln>
        </p:spPr>
        <p:txBody>
          <a:bodyPr vert="horz" wrap="none" anchor="t">
            <a:spAutoFit/>
          </a:bodyPr>
          <a:p>
            <a:pPr>
              <a:lnSpc>
                <a:spcPct val="100000"/>
              </a:lnSpc>
            </a:pPr>
            <a:r>
              <a:rPr lang="zh-CN" altLang="en-US" sz="1200" dirty="0">
                <a:solidFill>
                  <a:schemeClr val="bg1"/>
                </a:solidFill>
                <a:latin typeface="微软雅黑" panose="020B0503020204020204" charset="-122"/>
                <a:ea typeface="微软雅黑" panose="020B0503020204020204" charset="-122"/>
                <a:sym typeface="微软雅黑" panose="020B0503020204020204" charset="-122"/>
              </a:rPr>
              <a:t>SaaS在线，互联互通</a:t>
            </a:r>
            <a:endParaRPr lang="zh-CN" altLang="en-US" dirty="0">
              <a:ea typeface="宋体" panose="02010600030101010101" pitchFamily="2" charset="-122"/>
            </a:endParaRPr>
          </a:p>
        </p:txBody>
      </p:sp>
      <p:sp>
        <p:nvSpPr>
          <p:cNvPr id="37916" name="文本框 28"/>
          <p:cNvSpPr/>
          <p:nvPr/>
        </p:nvSpPr>
        <p:spPr>
          <a:xfrm>
            <a:off x="8008938" y="4079875"/>
            <a:ext cx="3548062" cy="274638"/>
          </a:xfrm>
          <a:prstGeom prst="rect">
            <a:avLst/>
          </a:prstGeom>
          <a:solidFill>
            <a:srgbClr val="1CAEBC"/>
          </a:solidFill>
          <a:ln w="9525">
            <a:noFill/>
          </a:ln>
        </p:spPr>
        <p:txBody>
          <a:bodyPr vert="horz" wrap="none" anchor="t">
            <a:spAutoFit/>
          </a:bodyPr>
          <a:p>
            <a:pPr>
              <a:lnSpc>
                <a:spcPct val="100000"/>
              </a:lnSpc>
            </a:pPr>
            <a:r>
              <a:rPr lang="zh-CN" altLang="en-US" sz="1200" dirty="0">
                <a:solidFill>
                  <a:schemeClr val="bg1"/>
                </a:solidFill>
                <a:latin typeface="微软雅黑" panose="020B0503020204020204" charset="-122"/>
                <a:ea typeface="微软雅黑" panose="020B0503020204020204" charset="-122"/>
                <a:sym typeface="微软雅黑" panose="020B0503020204020204" charset="-122"/>
              </a:rPr>
              <a:t>强大的KA团队+大量全国化的客户资源，帮助获客</a:t>
            </a:r>
            <a:endParaRPr lang="zh-CN" altLang="en-US" dirty="0">
              <a:ea typeface="宋体" panose="02010600030101010101" pitchFamily="2" charset="-122"/>
            </a:endParaRPr>
          </a:p>
        </p:txBody>
      </p:sp>
      <p:sp>
        <p:nvSpPr>
          <p:cNvPr id="37917" name="文本框 29"/>
          <p:cNvSpPr/>
          <p:nvPr/>
        </p:nvSpPr>
        <p:spPr>
          <a:xfrm>
            <a:off x="5051425" y="3335338"/>
            <a:ext cx="793750" cy="274637"/>
          </a:xfrm>
          <a:prstGeom prst="rect">
            <a:avLst/>
          </a:prstGeom>
          <a:noFill/>
          <a:ln w="9525">
            <a:noFill/>
          </a:ln>
        </p:spPr>
        <p:txBody>
          <a:bodyPr vert="horz" wrap="none" anchor="t">
            <a:spAutoFit/>
          </a:bodyPr>
          <a:p>
            <a:pPr>
              <a:lnSpc>
                <a:spcPct val="100000"/>
              </a:lnSpc>
            </a:pPr>
            <a:r>
              <a:rPr lang="zh-CN" altLang="en-US" sz="1200" dirty="0">
                <a:solidFill>
                  <a:srgbClr val="000000"/>
                </a:solidFill>
                <a:latin typeface="Calibri" panose="020F0502020204030204" charset="0"/>
                <a:ea typeface="微软雅黑" panose="020B0503020204020204" charset="-122"/>
                <a:sym typeface="Calibri" panose="020F0502020204030204" charset="0"/>
              </a:rPr>
              <a:t>服务缺失</a:t>
            </a:r>
            <a:endParaRPr lang="zh-CN" altLang="en-US" dirty="0">
              <a:ea typeface="宋体" panose="02010600030101010101" pitchFamily="2" charset="-122"/>
            </a:endParaRPr>
          </a:p>
        </p:txBody>
      </p:sp>
      <p:sp>
        <p:nvSpPr>
          <p:cNvPr id="37918" name="文本框 30"/>
          <p:cNvSpPr/>
          <p:nvPr/>
        </p:nvSpPr>
        <p:spPr>
          <a:xfrm>
            <a:off x="5103813" y="3721100"/>
            <a:ext cx="487362" cy="274638"/>
          </a:xfrm>
          <a:prstGeom prst="rect">
            <a:avLst/>
          </a:prstGeom>
          <a:noFill/>
          <a:ln w="9525">
            <a:noFill/>
          </a:ln>
        </p:spPr>
        <p:txBody>
          <a:bodyPr vert="horz" wrap="none" anchor="t">
            <a:spAutoFit/>
          </a:bodyPr>
          <a:p>
            <a:pPr>
              <a:lnSpc>
                <a:spcPct val="100000"/>
              </a:lnSpc>
            </a:pPr>
            <a:r>
              <a:rPr lang="zh-CN" altLang="en-US" sz="1200" dirty="0">
                <a:solidFill>
                  <a:srgbClr val="000000"/>
                </a:solidFill>
                <a:latin typeface="Calibri" panose="020F0502020204030204" charset="0"/>
                <a:ea typeface="微软雅黑" panose="020B0503020204020204" charset="-122"/>
                <a:sym typeface="Calibri" panose="020F0502020204030204" charset="0"/>
              </a:rPr>
              <a:t>人工</a:t>
            </a:r>
            <a:endParaRPr lang="zh-CN" altLang="en-US" dirty="0">
              <a:ea typeface="宋体" panose="02010600030101010101" pitchFamily="2" charset="-122"/>
            </a:endParaRPr>
          </a:p>
        </p:txBody>
      </p:sp>
      <p:sp>
        <p:nvSpPr>
          <p:cNvPr id="37919" name="文本框 31"/>
          <p:cNvSpPr/>
          <p:nvPr/>
        </p:nvSpPr>
        <p:spPr>
          <a:xfrm>
            <a:off x="5078413" y="4094163"/>
            <a:ext cx="792162" cy="274637"/>
          </a:xfrm>
          <a:prstGeom prst="rect">
            <a:avLst/>
          </a:prstGeom>
          <a:noFill/>
          <a:ln w="9525">
            <a:noFill/>
          </a:ln>
        </p:spPr>
        <p:txBody>
          <a:bodyPr vert="horz" wrap="none" anchor="t">
            <a:spAutoFit/>
          </a:bodyPr>
          <a:p>
            <a:pPr>
              <a:lnSpc>
                <a:spcPct val="100000"/>
              </a:lnSpc>
            </a:pPr>
            <a:r>
              <a:rPr lang="zh-CN" altLang="en-US" sz="1200" dirty="0">
                <a:solidFill>
                  <a:srgbClr val="000000"/>
                </a:solidFill>
                <a:latin typeface="Calibri" panose="020F0502020204030204" charset="0"/>
                <a:ea typeface="微软雅黑" panose="020B0503020204020204" charset="-122"/>
                <a:sym typeface="Calibri" panose="020F0502020204030204" charset="0"/>
              </a:rPr>
              <a:t>业务受限</a:t>
            </a:r>
            <a:endParaRPr lang="zh-CN" altLang="en-US" dirty="0">
              <a:ea typeface="宋体" panose="02010600030101010101" pitchFamily="2" charset="-122"/>
            </a:endParaRPr>
          </a:p>
        </p:txBody>
      </p:sp>
      <p:sp>
        <p:nvSpPr>
          <p:cNvPr id="37920" name="文本框 32"/>
          <p:cNvSpPr/>
          <p:nvPr/>
        </p:nvSpPr>
        <p:spPr>
          <a:xfrm>
            <a:off x="6027738" y="3362325"/>
            <a:ext cx="639762" cy="273050"/>
          </a:xfrm>
          <a:prstGeom prst="rect">
            <a:avLst/>
          </a:prstGeom>
          <a:noFill/>
          <a:ln w="9525">
            <a:noFill/>
          </a:ln>
        </p:spPr>
        <p:txBody>
          <a:bodyPr vert="horz" wrap="none" anchor="t">
            <a:spAutoFit/>
          </a:bodyPr>
          <a:p>
            <a:pPr>
              <a:lnSpc>
                <a:spcPct val="100000"/>
              </a:lnSpc>
            </a:pPr>
            <a:r>
              <a:rPr lang="zh-CN" altLang="en-US" sz="1200" dirty="0">
                <a:solidFill>
                  <a:srgbClr val="FF9900"/>
                </a:solidFill>
                <a:latin typeface="Calibri" panose="020F0502020204030204" charset="0"/>
                <a:ea typeface="微软雅黑" panose="020B0503020204020204" charset="-122"/>
                <a:sym typeface="Calibri" panose="020F0502020204030204" charset="0"/>
              </a:rPr>
              <a:t>全覆盖</a:t>
            </a:r>
            <a:endParaRPr lang="zh-CN" altLang="en-US" dirty="0">
              <a:ea typeface="宋体" panose="02010600030101010101" pitchFamily="2" charset="-122"/>
            </a:endParaRPr>
          </a:p>
        </p:txBody>
      </p:sp>
      <p:sp>
        <p:nvSpPr>
          <p:cNvPr id="37921" name="文本框 33"/>
          <p:cNvSpPr/>
          <p:nvPr/>
        </p:nvSpPr>
        <p:spPr>
          <a:xfrm>
            <a:off x="6029325" y="3733800"/>
            <a:ext cx="639763" cy="274638"/>
          </a:xfrm>
          <a:prstGeom prst="rect">
            <a:avLst/>
          </a:prstGeom>
          <a:noFill/>
          <a:ln w="9525">
            <a:noFill/>
          </a:ln>
        </p:spPr>
        <p:txBody>
          <a:bodyPr vert="horz" wrap="none" anchor="t">
            <a:spAutoFit/>
          </a:bodyPr>
          <a:p>
            <a:pPr>
              <a:lnSpc>
                <a:spcPct val="100000"/>
              </a:lnSpc>
            </a:pPr>
            <a:r>
              <a:rPr lang="zh-CN" altLang="en-US" sz="1200" dirty="0">
                <a:solidFill>
                  <a:srgbClr val="FF9900"/>
                </a:solidFill>
                <a:latin typeface="Calibri" panose="020F0502020204030204" charset="0"/>
                <a:ea typeface="微软雅黑" panose="020B0503020204020204" charset="-122"/>
                <a:sym typeface="Calibri" panose="020F0502020204030204" charset="0"/>
              </a:rPr>
              <a:t>更安全</a:t>
            </a:r>
            <a:endParaRPr lang="zh-CN" altLang="en-US" dirty="0">
              <a:ea typeface="宋体" panose="02010600030101010101" pitchFamily="2" charset="-122"/>
            </a:endParaRPr>
          </a:p>
        </p:txBody>
      </p:sp>
      <p:sp>
        <p:nvSpPr>
          <p:cNvPr id="37922" name="文本框 34"/>
          <p:cNvSpPr/>
          <p:nvPr/>
        </p:nvSpPr>
        <p:spPr>
          <a:xfrm>
            <a:off x="6105525" y="4079875"/>
            <a:ext cx="487363" cy="274638"/>
          </a:xfrm>
          <a:prstGeom prst="rect">
            <a:avLst/>
          </a:prstGeom>
          <a:noFill/>
          <a:ln w="9525">
            <a:noFill/>
          </a:ln>
        </p:spPr>
        <p:txBody>
          <a:bodyPr vert="horz" wrap="none" anchor="t">
            <a:spAutoFit/>
          </a:bodyPr>
          <a:p>
            <a:pPr>
              <a:lnSpc>
                <a:spcPct val="100000"/>
              </a:lnSpc>
            </a:pPr>
            <a:r>
              <a:rPr lang="zh-CN" altLang="en-US" sz="1200" dirty="0">
                <a:solidFill>
                  <a:srgbClr val="FF9900"/>
                </a:solidFill>
                <a:latin typeface="Calibri" panose="020F0502020204030204" charset="0"/>
                <a:ea typeface="微软雅黑" panose="020B0503020204020204" charset="-122"/>
                <a:sym typeface="Calibri" panose="020F0502020204030204" charset="0"/>
              </a:rPr>
              <a:t>获客</a:t>
            </a:r>
            <a:endParaRPr lang="zh-CN" altLang="en-US" dirty="0">
              <a:ea typeface="宋体" panose="02010600030101010101" pitchFamily="2" charset="-122"/>
            </a:endParaRPr>
          </a:p>
        </p:txBody>
      </p:sp>
      <p:sp>
        <p:nvSpPr>
          <p:cNvPr id="37923" name="文本框 35"/>
          <p:cNvSpPr/>
          <p:nvPr/>
        </p:nvSpPr>
        <p:spPr>
          <a:xfrm>
            <a:off x="6634163" y="3259138"/>
            <a:ext cx="1211262" cy="457200"/>
          </a:xfrm>
          <a:prstGeom prst="rect">
            <a:avLst/>
          </a:prstGeom>
          <a:noFill/>
          <a:ln w="9525">
            <a:noFill/>
          </a:ln>
        </p:spPr>
        <p:txBody>
          <a:bodyPr vert="horz" wrap="none" anchor="t">
            <a:spAutoFit/>
          </a:bodyPr>
          <a:p>
            <a:pPr algn="ctr">
              <a:lnSpc>
                <a:spcPct val="100000"/>
              </a:lnSpc>
            </a:pPr>
            <a:r>
              <a:rPr lang="zh-CN" altLang="en-US" sz="1200" dirty="0">
                <a:solidFill>
                  <a:srgbClr val="1CAEBC"/>
                </a:solidFill>
                <a:latin typeface="微软雅黑" panose="020B0503020204020204" charset="-122"/>
                <a:ea typeface="微软雅黑" panose="020B0503020204020204" charset="-122"/>
                <a:sym typeface="微软雅黑" panose="020B0503020204020204" charset="-122"/>
              </a:rPr>
              <a:t>SaaS</a:t>
            </a:r>
            <a:endParaRPr lang="zh-CN" altLang="en-US" sz="1200" dirty="0">
              <a:solidFill>
                <a:srgbClr val="1CAEBC"/>
              </a:solidFill>
              <a:latin typeface="微软雅黑" panose="020B0503020204020204" charset="-122"/>
              <a:ea typeface="微软雅黑" panose="020B0503020204020204" charset="-122"/>
              <a:sym typeface="微软雅黑" panose="020B0503020204020204" charset="-122"/>
            </a:endParaRPr>
          </a:p>
          <a:p>
            <a:pPr algn="ctr">
              <a:lnSpc>
                <a:spcPct val="100000"/>
              </a:lnSpc>
            </a:pPr>
            <a:r>
              <a:rPr lang="zh-CN" altLang="en-US" sz="1200" dirty="0">
                <a:solidFill>
                  <a:srgbClr val="1CAEBC"/>
                </a:solidFill>
                <a:latin typeface="微软雅黑" panose="020B0503020204020204" charset="-122"/>
                <a:ea typeface="微软雅黑" panose="020B0503020204020204" charset="-122"/>
                <a:sym typeface="微软雅黑" panose="020B0503020204020204" charset="-122"/>
              </a:rPr>
              <a:t>online+offline</a:t>
            </a:r>
            <a:endParaRPr lang="zh-CN" altLang="en-US" dirty="0">
              <a:ea typeface="宋体" panose="02010600030101010101" pitchFamily="2" charset="-122"/>
            </a:endParaRPr>
          </a:p>
        </p:txBody>
      </p:sp>
      <p:sp>
        <p:nvSpPr>
          <p:cNvPr id="37924" name="文本框 36"/>
          <p:cNvSpPr/>
          <p:nvPr/>
        </p:nvSpPr>
        <p:spPr>
          <a:xfrm>
            <a:off x="6865938" y="3735388"/>
            <a:ext cx="639762" cy="274637"/>
          </a:xfrm>
          <a:prstGeom prst="rect">
            <a:avLst/>
          </a:prstGeom>
          <a:noFill/>
          <a:ln w="9525">
            <a:noFill/>
          </a:ln>
        </p:spPr>
        <p:txBody>
          <a:bodyPr vert="horz" wrap="none" anchor="t">
            <a:spAutoFit/>
          </a:bodyPr>
          <a:p>
            <a:pPr>
              <a:lnSpc>
                <a:spcPct val="100000"/>
              </a:lnSpc>
            </a:pPr>
            <a:r>
              <a:rPr lang="zh-CN" altLang="en-US" sz="1200" dirty="0">
                <a:solidFill>
                  <a:srgbClr val="1CAEBC"/>
                </a:solidFill>
                <a:latin typeface="Calibri" panose="020F0502020204030204" charset="0"/>
                <a:ea typeface="微软雅黑" panose="020B0503020204020204" charset="-122"/>
                <a:sym typeface="Calibri" panose="020F0502020204030204" charset="0"/>
              </a:rPr>
              <a:t>区块链</a:t>
            </a:r>
            <a:endParaRPr lang="zh-CN" altLang="en-US" dirty="0">
              <a:ea typeface="宋体" panose="02010600030101010101" pitchFamily="2" charset="-122"/>
            </a:endParaRPr>
          </a:p>
        </p:txBody>
      </p:sp>
      <p:sp>
        <p:nvSpPr>
          <p:cNvPr id="37925" name="文本框 37"/>
          <p:cNvSpPr/>
          <p:nvPr/>
        </p:nvSpPr>
        <p:spPr>
          <a:xfrm>
            <a:off x="6954838" y="4054475"/>
            <a:ext cx="487362" cy="274638"/>
          </a:xfrm>
          <a:prstGeom prst="rect">
            <a:avLst/>
          </a:prstGeom>
          <a:noFill/>
          <a:ln w="9525">
            <a:noFill/>
          </a:ln>
        </p:spPr>
        <p:txBody>
          <a:bodyPr vert="horz" wrap="none" anchor="t">
            <a:spAutoFit/>
          </a:bodyPr>
          <a:p>
            <a:pPr>
              <a:lnSpc>
                <a:spcPct val="100000"/>
              </a:lnSpc>
            </a:pPr>
            <a:r>
              <a:rPr lang="zh-CN" altLang="en-US" sz="1200" dirty="0">
                <a:solidFill>
                  <a:srgbClr val="1CAEBC"/>
                </a:solidFill>
                <a:latin typeface="Calibri" panose="020F0502020204030204" charset="0"/>
                <a:ea typeface="微软雅黑" panose="020B0503020204020204" charset="-122"/>
                <a:sym typeface="Calibri" panose="020F0502020204030204" charset="0"/>
              </a:rPr>
              <a:t>导流</a:t>
            </a:r>
            <a:endParaRPr lang="zh-CN" altLang="en-US" dirty="0">
              <a:ea typeface="宋体" panose="02010600030101010101" pitchFamily="2" charset="-122"/>
            </a:endParaRPr>
          </a:p>
        </p:txBody>
      </p:sp>
      <p:sp>
        <p:nvSpPr>
          <p:cNvPr id="37926" name="左大括号 38"/>
          <p:cNvSpPr/>
          <p:nvPr/>
        </p:nvSpPr>
        <p:spPr>
          <a:xfrm flipV="1">
            <a:off x="4905375" y="1824038"/>
            <a:ext cx="128588" cy="950912"/>
          </a:xfrm>
          <a:prstGeom prst="leftBrace">
            <a:avLst>
              <a:gd name="adj1" fmla="val 61796"/>
              <a:gd name="adj2" fmla="val 50000"/>
            </a:avLst>
          </a:prstGeom>
          <a:noFill/>
          <a:ln w="28575" cap="flat" cmpd="sng">
            <a:solidFill>
              <a:srgbClr val="7F7F7F"/>
            </a:solidFill>
            <a:prstDash val="solid"/>
            <a:bevel/>
            <a:headEnd type="none" w="med" len="med"/>
            <a:tailEnd type="none" w="med" len="med"/>
          </a:ln>
        </p:spPr>
        <p:txBody>
          <a:bodyPr/>
          <a:p>
            <a:pPr>
              <a:lnSpc>
                <a:spcPct val="100000"/>
              </a:lnSpc>
            </a:pPr>
            <a:endParaRPr>
              <a:solidFill>
                <a:srgbClr val="000000"/>
              </a:solidFill>
              <a:latin typeface="Calibri" panose="020F0502020204030204" charset="0"/>
              <a:ea typeface="宋体" panose="02010600030101010101" pitchFamily="2" charset="-122"/>
              <a:sym typeface="宋体" panose="02010600030101010101" pitchFamily="2" charset="-122"/>
            </a:endParaRPr>
          </a:p>
        </p:txBody>
      </p:sp>
      <p:sp>
        <p:nvSpPr>
          <p:cNvPr id="37927" name="右大括号 39"/>
          <p:cNvSpPr/>
          <p:nvPr/>
        </p:nvSpPr>
        <p:spPr>
          <a:xfrm>
            <a:off x="7588250" y="1838325"/>
            <a:ext cx="206375" cy="974725"/>
          </a:xfrm>
          <a:prstGeom prst="rightBrace">
            <a:avLst>
              <a:gd name="adj1" fmla="val 39337"/>
              <a:gd name="adj2" fmla="val 50000"/>
            </a:avLst>
          </a:prstGeom>
          <a:noFill/>
          <a:ln w="28575" cap="flat" cmpd="sng">
            <a:solidFill>
              <a:srgbClr val="1CAEBC"/>
            </a:solidFill>
            <a:prstDash val="solid"/>
            <a:bevel/>
            <a:headEnd type="none" w="med" len="med"/>
            <a:tailEnd type="none" w="med" len="med"/>
          </a:ln>
        </p:spPr>
        <p:txBody>
          <a:bodyPr/>
          <a:p>
            <a:pPr>
              <a:lnSpc>
                <a:spcPct val="100000"/>
              </a:lnSpc>
            </a:pPr>
            <a:endParaRPr>
              <a:solidFill>
                <a:srgbClr val="1CAEBC"/>
              </a:solidFill>
              <a:latin typeface="Calibri" panose="020F0502020204030204" charset="0"/>
              <a:ea typeface="宋体" panose="02010600030101010101" pitchFamily="2" charset="-122"/>
              <a:sym typeface="宋体" panose="02010600030101010101" pitchFamily="2" charset="-122"/>
            </a:endParaRPr>
          </a:p>
        </p:txBody>
      </p:sp>
      <p:sp>
        <p:nvSpPr>
          <p:cNvPr id="37928" name="左大括号 40"/>
          <p:cNvSpPr/>
          <p:nvPr/>
        </p:nvSpPr>
        <p:spPr>
          <a:xfrm flipV="1">
            <a:off x="4905375" y="3362325"/>
            <a:ext cx="128588" cy="952500"/>
          </a:xfrm>
          <a:prstGeom prst="leftBrace">
            <a:avLst>
              <a:gd name="adj1" fmla="val 61556"/>
              <a:gd name="adj2" fmla="val 50000"/>
            </a:avLst>
          </a:prstGeom>
          <a:noFill/>
          <a:ln w="28575" cap="flat" cmpd="sng">
            <a:solidFill>
              <a:srgbClr val="7F7F7F"/>
            </a:solidFill>
            <a:prstDash val="solid"/>
            <a:bevel/>
            <a:headEnd type="none" w="med" len="med"/>
            <a:tailEnd type="none" w="med" len="med"/>
          </a:ln>
        </p:spPr>
        <p:txBody>
          <a:bodyPr/>
          <a:p>
            <a:pPr>
              <a:lnSpc>
                <a:spcPct val="100000"/>
              </a:lnSpc>
            </a:pPr>
            <a:endParaRPr>
              <a:solidFill>
                <a:srgbClr val="000000"/>
              </a:solidFill>
              <a:latin typeface="Calibri" panose="020F0502020204030204" charset="0"/>
              <a:ea typeface="宋体" panose="02010600030101010101" pitchFamily="2" charset="-122"/>
              <a:sym typeface="宋体" panose="02010600030101010101" pitchFamily="2" charset="-122"/>
            </a:endParaRPr>
          </a:p>
        </p:txBody>
      </p:sp>
      <p:sp>
        <p:nvSpPr>
          <p:cNvPr id="37929" name="右大括号 41"/>
          <p:cNvSpPr/>
          <p:nvPr/>
        </p:nvSpPr>
        <p:spPr>
          <a:xfrm>
            <a:off x="7694613" y="3376613"/>
            <a:ext cx="204787" cy="976312"/>
          </a:xfrm>
          <a:prstGeom prst="rightBrace">
            <a:avLst>
              <a:gd name="adj1" fmla="val 39662"/>
              <a:gd name="adj2" fmla="val 50000"/>
            </a:avLst>
          </a:prstGeom>
          <a:noFill/>
          <a:ln w="28575" cap="flat" cmpd="sng">
            <a:solidFill>
              <a:srgbClr val="1CAEBC"/>
            </a:solidFill>
            <a:prstDash val="solid"/>
            <a:bevel/>
            <a:headEnd type="none" w="med" len="med"/>
            <a:tailEnd type="none" w="med" len="med"/>
          </a:ln>
        </p:spPr>
        <p:txBody>
          <a:bodyPr/>
          <a:p>
            <a:pPr>
              <a:lnSpc>
                <a:spcPct val="100000"/>
              </a:lnSpc>
            </a:pPr>
            <a:endParaRPr>
              <a:solidFill>
                <a:srgbClr val="1CAEBC"/>
              </a:solidFill>
              <a:latin typeface="Calibri" panose="020F0502020204030204" charset="0"/>
              <a:ea typeface="宋体" panose="02010600030101010101" pitchFamily="2" charset="-122"/>
              <a:sym typeface="宋体" panose="02010600030101010101" pitchFamily="2" charset="-122"/>
            </a:endParaRPr>
          </a:p>
        </p:txBody>
      </p:sp>
      <p:sp>
        <p:nvSpPr>
          <p:cNvPr id="37931" name="文本框 37897"/>
          <p:cNvSpPr/>
          <p:nvPr/>
        </p:nvSpPr>
        <p:spPr>
          <a:xfrm>
            <a:off x="4613275" y="890588"/>
            <a:ext cx="3265488" cy="334962"/>
          </a:xfrm>
          <a:prstGeom prst="rect">
            <a:avLst/>
          </a:prstGeom>
          <a:noFill/>
          <a:ln w="9525">
            <a:noFill/>
          </a:ln>
        </p:spPr>
        <p:txBody>
          <a:bodyPr wrap="none">
            <a:spAutoFit/>
          </a:bodyPr>
          <a:p>
            <a:pPr>
              <a:lnSpc>
                <a:spcPct val="100000"/>
              </a:lnSpc>
            </a:pPr>
            <a:r>
              <a:rPr lang="zh-CN" altLang="en-US" sz="1600" dirty="0">
                <a:solidFill>
                  <a:srgbClr val="000000"/>
                </a:solidFill>
                <a:latin typeface="微软雅黑" panose="020B0503020204020204" charset="-122"/>
                <a:ea typeface="微软雅黑" panose="020B0503020204020204" charset="-122"/>
                <a:sym typeface="微软雅黑" panose="020B0503020204020204" charset="-122"/>
              </a:rPr>
              <a:t>批量云签劳动合同，提升效率50倍</a:t>
            </a:r>
            <a:endParaRPr lang="zh-CN" altLang="en-US" dirty="0">
              <a:ea typeface="宋体" panose="02010600030101010101" pitchFamily="2" charset="-122"/>
            </a:endParaRPr>
          </a:p>
        </p:txBody>
      </p:sp>
      <p:sp>
        <p:nvSpPr>
          <p:cNvPr id="3" name="文本框 9"/>
          <p:cNvSpPr/>
          <p:nvPr/>
        </p:nvSpPr>
        <p:spPr>
          <a:xfrm>
            <a:off x="323850" y="3700463"/>
            <a:ext cx="4450080" cy="275590"/>
          </a:xfrm>
          <a:prstGeom prst="rect">
            <a:avLst/>
          </a:prstGeom>
          <a:solidFill>
            <a:srgbClr val="858989">
              <a:alpha val="100000"/>
            </a:srgbClr>
          </a:solidFill>
          <a:ln w="9525">
            <a:noFill/>
          </a:ln>
        </p:spPr>
        <p:txBody>
          <a:bodyPr vert="horz" wrap="none" anchor="t">
            <a:spAutoFit/>
          </a:bodyPr>
          <a:p>
            <a:pPr algn="l">
              <a:lnSpc>
                <a:spcPct val="100000"/>
              </a:lnSpc>
            </a:pPr>
            <a:r>
              <a:rPr lang="zh-CN" altLang="en-US" sz="1200" dirty="0">
                <a:solidFill>
                  <a:schemeClr val="bg1"/>
                </a:solidFill>
                <a:latin typeface="Calibri" panose="020F0502020204030204" charset="0"/>
                <a:ea typeface="微软雅黑" panose="020B0503020204020204" charset="-122"/>
                <a:sym typeface="Calibri" panose="020F0502020204030204" charset="0"/>
              </a:rPr>
              <a:t>业务合同难，总部、分部与人力资源机构沟通不畅，数据不透明</a:t>
            </a:r>
            <a:endParaRPr lang="zh-CN" altLang="en-US" sz="1200" dirty="0">
              <a:solidFill>
                <a:schemeClr val="bg1"/>
              </a:solidFill>
              <a:latin typeface="Calibri" panose="020F0502020204030204" charset="0"/>
              <a:ea typeface="微软雅黑" panose="020B0503020204020204" charset="-122"/>
              <a:sym typeface="Calibri" panose="020F0502020204030204" charset="0"/>
            </a:endParaRPr>
          </a:p>
        </p:txBody>
      </p:sp>
      <p:sp>
        <p:nvSpPr>
          <p:cNvPr id="6" name="圆角矩形 5"/>
          <p:cNvSpPr/>
          <p:nvPr/>
        </p:nvSpPr>
        <p:spPr>
          <a:xfrm>
            <a:off x="1249045" y="5022850"/>
            <a:ext cx="314325" cy="1108075"/>
          </a:xfrm>
          <a:prstGeom prst="roundRect">
            <a:avLst/>
          </a:prstGeom>
          <a:solidFill>
            <a:schemeClr val="bg1">
              <a:lumMod val="50000"/>
            </a:schemeClr>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7" name="文本框 6"/>
          <p:cNvSpPr txBox="1"/>
          <p:nvPr/>
        </p:nvSpPr>
        <p:spPr>
          <a:xfrm>
            <a:off x="1162685" y="5167630"/>
            <a:ext cx="487045" cy="818515"/>
          </a:xfrm>
          <a:prstGeom prst="rect">
            <a:avLst/>
          </a:prstGeom>
          <a:noFill/>
        </p:spPr>
        <p:txBody>
          <a:bodyPr vert="eaVert" wrap="square" rtlCol="0">
            <a:spAutoFit/>
          </a:bodyPr>
          <a:p>
            <a:pPr algn="dist">
              <a:lnSpc>
                <a:spcPct val="110000"/>
              </a:lnSpc>
            </a:pPr>
            <a:r>
              <a:rPr lang="zh-CN" altLang="x-none" sz="1800">
                <a:solidFill>
                  <a:schemeClr val="bg1"/>
                </a:solidFill>
                <a:latin typeface="思源黑体 CN" panose="020B0400000000000000" charset="-122"/>
                <a:ea typeface="思源黑体 CN" panose="020B0400000000000000" charset="-122"/>
              </a:rPr>
              <a:t>示例</a:t>
            </a:r>
            <a:r>
              <a:rPr lang="x-none" altLang="zh-CN" sz="1800">
                <a:solidFill>
                  <a:schemeClr val="bg1"/>
                </a:solidFill>
                <a:latin typeface="思源黑体 CN" panose="020B0400000000000000" charset="-122"/>
                <a:ea typeface="思源黑体 CN" panose="020B0400000000000000" charset="-122"/>
              </a:rPr>
              <a:t>  </a:t>
            </a:r>
            <a:endParaRPr lang="x-none" altLang="zh-CN" sz="1800">
              <a:solidFill>
                <a:schemeClr val="bg1"/>
              </a:solidFill>
              <a:latin typeface="思源黑体 CN" panose="020B0400000000000000" charset="-122"/>
              <a:ea typeface="思源黑体 CN" panose="020B0400000000000000" charset="-122"/>
            </a:endParaRPr>
          </a:p>
        </p:txBody>
      </p:sp>
      <p:sp>
        <p:nvSpPr>
          <p:cNvPr id="8" name="文本框 7"/>
          <p:cNvSpPr txBox="1"/>
          <p:nvPr/>
        </p:nvSpPr>
        <p:spPr>
          <a:xfrm>
            <a:off x="1812290" y="4867910"/>
            <a:ext cx="1667510" cy="1370965"/>
          </a:xfrm>
          <a:prstGeom prst="rect">
            <a:avLst/>
          </a:prstGeom>
          <a:noFill/>
        </p:spPr>
        <p:txBody>
          <a:bodyPr wrap="square" rtlCol="0">
            <a:spAutoFit/>
          </a:bodyPr>
          <a:p>
            <a:pPr algn="just">
              <a:lnSpc>
                <a:spcPct val="130000"/>
              </a:lnSpc>
            </a:pPr>
            <a:r>
              <a:rPr lang="x-none" altLang="zh-CN" sz="1600">
                <a:latin typeface="思源黑体 CN" panose="020B0400000000000000" charset="-122"/>
                <a:ea typeface="思源黑体 CN" panose="020B0400000000000000" charset="-122"/>
              </a:rPr>
              <a:t>一家1000人规模的全国性连锁企业，纸质合同签署成本测算：</a:t>
            </a:r>
            <a:endParaRPr lang="x-none" altLang="zh-CN" sz="1600">
              <a:latin typeface="思源黑体 CN" panose="020B0400000000000000" charset="-122"/>
              <a:ea typeface="思源黑体 CN" panose="020B0400000000000000" charset="-122"/>
            </a:endParaRPr>
          </a:p>
        </p:txBody>
      </p:sp>
      <p:sp>
        <p:nvSpPr>
          <p:cNvPr id="9" name="文本框 8"/>
          <p:cNvSpPr txBox="1"/>
          <p:nvPr/>
        </p:nvSpPr>
        <p:spPr>
          <a:xfrm>
            <a:off x="4718050" y="4802505"/>
            <a:ext cx="1605280" cy="1489075"/>
          </a:xfrm>
          <a:prstGeom prst="rect">
            <a:avLst/>
          </a:prstGeom>
          <a:noFill/>
          <a:ln>
            <a:noFill/>
          </a:ln>
        </p:spPr>
        <p:txBody>
          <a:bodyPr wrap="none" rtlCol="0">
            <a:spAutoFit/>
          </a:bodyPr>
          <a:p>
            <a:pPr>
              <a:lnSpc>
                <a:spcPct val="130000"/>
              </a:lnSpc>
            </a:pPr>
            <a:r>
              <a:rPr lang="x-none" altLang="zh-CN" sz="1400">
                <a:latin typeface="思源黑体 CN" panose="020B0400000000000000" charset="-122"/>
                <a:ea typeface="思源黑体 CN" panose="020B0400000000000000" charset="-122"/>
              </a:rPr>
              <a:t>纸质合同打印成本</a:t>
            </a:r>
            <a:endParaRPr lang="x-none" altLang="zh-CN" sz="1400">
              <a:latin typeface="思源黑体 CN" panose="020B0400000000000000" charset="-122"/>
              <a:ea typeface="思源黑体 CN" panose="020B0400000000000000" charset="-122"/>
            </a:endParaRPr>
          </a:p>
          <a:p>
            <a:pPr>
              <a:lnSpc>
                <a:spcPct val="130000"/>
              </a:lnSpc>
            </a:pPr>
            <a:r>
              <a:rPr lang="x-none" altLang="zh-CN" sz="1400">
                <a:latin typeface="思源黑体 CN" panose="020B0400000000000000" charset="-122"/>
                <a:ea typeface="思源黑体 CN" panose="020B0400000000000000" charset="-122"/>
              </a:rPr>
              <a:t>磨粉</a:t>
            </a:r>
            <a:endParaRPr lang="x-none" altLang="zh-CN" sz="1400">
              <a:latin typeface="思源黑体 CN" panose="020B0400000000000000" charset="-122"/>
              <a:ea typeface="思源黑体 CN" panose="020B0400000000000000" charset="-122"/>
            </a:endParaRPr>
          </a:p>
          <a:p>
            <a:pPr>
              <a:lnSpc>
                <a:spcPct val="130000"/>
              </a:lnSpc>
            </a:pPr>
            <a:r>
              <a:rPr lang="x-none" altLang="zh-CN" sz="1400">
                <a:latin typeface="思源黑体 CN" panose="020B0400000000000000" charset="-122"/>
                <a:ea typeface="思源黑体 CN" panose="020B0400000000000000" charset="-122"/>
              </a:rPr>
              <a:t>快递</a:t>
            </a:r>
            <a:endParaRPr lang="x-none" altLang="zh-CN" sz="1400">
              <a:latin typeface="思源黑体 CN" panose="020B0400000000000000" charset="-122"/>
              <a:ea typeface="思源黑体 CN" panose="020B0400000000000000" charset="-122"/>
            </a:endParaRPr>
          </a:p>
          <a:p>
            <a:pPr>
              <a:lnSpc>
                <a:spcPct val="130000"/>
              </a:lnSpc>
            </a:pPr>
            <a:r>
              <a:rPr lang="x-none" altLang="zh-CN" sz="1400">
                <a:latin typeface="思源黑体 CN" panose="020B0400000000000000" charset="-122"/>
                <a:ea typeface="思源黑体 CN" panose="020B0400000000000000" charset="-122"/>
              </a:rPr>
              <a:t>人工录入</a:t>
            </a:r>
            <a:endParaRPr lang="x-none" altLang="zh-CN" sz="1400">
              <a:latin typeface="思源黑体 CN" panose="020B0400000000000000" charset="-122"/>
              <a:ea typeface="思源黑体 CN" panose="020B0400000000000000" charset="-122"/>
            </a:endParaRPr>
          </a:p>
          <a:p>
            <a:pPr>
              <a:lnSpc>
                <a:spcPct val="130000"/>
              </a:lnSpc>
            </a:pPr>
            <a:r>
              <a:rPr lang="x-none" altLang="zh-CN" sz="1400">
                <a:latin typeface="思源黑体 CN" panose="020B0400000000000000" charset="-122"/>
                <a:ea typeface="思源黑体 CN" panose="020B0400000000000000" charset="-122"/>
              </a:rPr>
              <a:t>储存成本</a:t>
            </a:r>
            <a:endParaRPr lang="x-none" altLang="zh-CN" sz="1400">
              <a:latin typeface="思源黑体 CN" panose="020B0400000000000000" charset="-122"/>
              <a:ea typeface="思源黑体 CN" panose="020B0400000000000000" charset="-122"/>
            </a:endParaRPr>
          </a:p>
        </p:txBody>
      </p:sp>
      <p:sp>
        <p:nvSpPr>
          <p:cNvPr id="12" name="文本框 11"/>
          <p:cNvSpPr txBox="1"/>
          <p:nvPr/>
        </p:nvSpPr>
        <p:spPr>
          <a:xfrm>
            <a:off x="6670675" y="4802505"/>
            <a:ext cx="2752725" cy="1489075"/>
          </a:xfrm>
          <a:prstGeom prst="rect">
            <a:avLst/>
          </a:prstGeom>
          <a:noFill/>
          <a:ln>
            <a:noFill/>
          </a:ln>
        </p:spPr>
        <p:txBody>
          <a:bodyPr wrap="none" rtlCol="0">
            <a:spAutoFit/>
          </a:bodyPr>
          <a:p>
            <a:pPr>
              <a:lnSpc>
                <a:spcPct val="130000"/>
              </a:lnSpc>
            </a:pPr>
            <a:r>
              <a:rPr lang="x-none" altLang="zh-CN" sz="1400">
                <a:latin typeface="思源黑体 CN" panose="020B0400000000000000" charset="-122"/>
                <a:ea typeface="思源黑体 CN" panose="020B0400000000000000" charset="-122"/>
              </a:rPr>
              <a:t>0.8元/4张/份*1000=800元</a:t>
            </a:r>
            <a:endParaRPr lang="x-none" altLang="zh-CN" sz="1400">
              <a:latin typeface="思源黑体 CN" panose="020B0400000000000000" charset="-122"/>
              <a:ea typeface="思源黑体 CN" panose="020B0400000000000000" charset="-122"/>
            </a:endParaRPr>
          </a:p>
          <a:p>
            <a:pPr>
              <a:lnSpc>
                <a:spcPct val="130000"/>
              </a:lnSpc>
            </a:pPr>
            <a:r>
              <a:rPr lang="x-none" altLang="zh-CN" sz="1400">
                <a:latin typeface="思源黑体 CN" panose="020B0400000000000000" charset="-122"/>
                <a:ea typeface="思源黑体 CN" panose="020B0400000000000000" charset="-122"/>
              </a:rPr>
              <a:t>0.1/张*4张=0.4/份*1000=400元</a:t>
            </a:r>
            <a:endParaRPr lang="x-none" altLang="zh-CN" sz="1400">
              <a:latin typeface="思源黑体 CN" panose="020B0400000000000000" charset="-122"/>
              <a:ea typeface="思源黑体 CN" panose="020B0400000000000000" charset="-122"/>
            </a:endParaRPr>
          </a:p>
          <a:p>
            <a:pPr>
              <a:lnSpc>
                <a:spcPct val="130000"/>
              </a:lnSpc>
            </a:pPr>
            <a:r>
              <a:rPr lang="x-none" altLang="zh-CN" sz="1400">
                <a:latin typeface="思源黑体 CN" panose="020B0400000000000000" charset="-122"/>
                <a:ea typeface="思源黑体 CN" panose="020B0400000000000000" charset="-122"/>
              </a:rPr>
              <a:t>1000封快递*6元/份=6000元</a:t>
            </a:r>
            <a:endParaRPr lang="x-none" altLang="zh-CN" sz="1400">
              <a:latin typeface="思源黑体 CN" panose="020B0400000000000000" charset="-122"/>
              <a:ea typeface="思源黑体 CN" panose="020B0400000000000000" charset="-122"/>
            </a:endParaRPr>
          </a:p>
          <a:p>
            <a:pPr>
              <a:lnSpc>
                <a:spcPct val="130000"/>
              </a:lnSpc>
            </a:pPr>
            <a:r>
              <a:rPr lang="x-none" altLang="zh-CN" sz="1400">
                <a:latin typeface="思源黑体 CN" panose="020B0400000000000000" charset="-122"/>
                <a:ea typeface="思源黑体 CN" panose="020B0400000000000000" charset="-122"/>
              </a:rPr>
              <a:t>50份/天*20天=2个人工=12000元</a:t>
            </a:r>
            <a:endParaRPr lang="x-none" altLang="zh-CN" sz="1400">
              <a:latin typeface="思源黑体 CN" panose="020B0400000000000000" charset="-122"/>
              <a:ea typeface="思源黑体 CN" panose="020B0400000000000000" charset="-122"/>
            </a:endParaRPr>
          </a:p>
          <a:p>
            <a:pPr>
              <a:lnSpc>
                <a:spcPct val="130000"/>
              </a:lnSpc>
            </a:pPr>
            <a:r>
              <a:rPr lang="x-none" altLang="zh-CN" sz="1400">
                <a:latin typeface="思源黑体 CN" panose="020B0400000000000000" charset="-122"/>
                <a:ea typeface="思源黑体 CN" panose="020B0400000000000000" charset="-122"/>
              </a:rPr>
              <a:t>2000元</a:t>
            </a:r>
            <a:endParaRPr lang="x-none" altLang="zh-CN" sz="1400">
              <a:latin typeface="思源黑体 CN" panose="020B0400000000000000" charset="-122"/>
              <a:ea typeface="思源黑体 CN" panose="020B0400000000000000" charset="-122"/>
            </a:endParaRPr>
          </a:p>
        </p:txBody>
      </p:sp>
      <p:sp>
        <p:nvSpPr>
          <p:cNvPr id="14" name="文本框 13"/>
          <p:cNvSpPr txBox="1"/>
          <p:nvPr/>
        </p:nvSpPr>
        <p:spPr>
          <a:xfrm>
            <a:off x="10046970" y="5392420"/>
            <a:ext cx="1783080" cy="368300"/>
          </a:xfrm>
          <a:prstGeom prst="rect">
            <a:avLst/>
          </a:prstGeom>
          <a:noFill/>
        </p:spPr>
        <p:txBody>
          <a:bodyPr wrap="none" rtlCol="0">
            <a:spAutoFit/>
          </a:bodyPr>
          <a:p>
            <a:r>
              <a:rPr lang="x-none" altLang="zh-CN">
                <a:latin typeface="思源黑体 CN" panose="020B0400000000000000" charset="-122"/>
                <a:ea typeface="思源黑体 CN" panose="020B0400000000000000" charset="-122"/>
              </a:rPr>
              <a:t>合计=21200</a:t>
            </a:r>
            <a:r>
              <a:rPr lang="zh-CN" altLang="x-none">
                <a:latin typeface="思源黑体 CN" panose="020B0400000000000000" charset="-122"/>
                <a:ea typeface="思源黑体 CN" panose="020B0400000000000000" charset="-122"/>
              </a:rPr>
              <a:t>左右</a:t>
            </a:r>
            <a:endParaRPr lang="zh-CN" altLang="x-none">
              <a:latin typeface="思源黑体 CN" panose="020B0400000000000000" charset="-122"/>
              <a:ea typeface="思源黑体 CN" panose="020B0400000000000000" charset="-122"/>
            </a:endParaRPr>
          </a:p>
        </p:txBody>
      </p:sp>
      <p:cxnSp>
        <p:nvCxnSpPr>
          <p:cNvPr id="15" name="直接连接符 14"/>
          <p:cNvCxnSpPr/>
          <p:nvPr/>
        </p:nvCxnSpPr>
        <p:spPr>
          <a:xfrm>
            <a:off x="4685030" y="5140325"/>
            <a:ext cx="4904740" cy="0"/>
          </a:xfrm>
          <a:prstGeom prst="line">
            <a:avLst/>
          </a:prstGeom>
          <a:ln>
            <a:solidFill>
              <a:schemeClr val="bg1">
                <a:lumMod val="75000"/>
              </a:schemeClr>
            </a:solidFill>
          </a:ln>
        </p:spPr>
        <p:style>
          <a:lnRef idx="1">
            <a:schemeClr val="dk1"/>
          </a:lnRef>
          <a:fillRef idx="0">
            <a:schemeClr val="dk1"/>
          </a:fillRef>
          <a:effectRef idx="0">
            <a:schemeClr val="dk1"/>
          </a:effectRef>
          <a:fontRef idx="minor">
            <a:schemeClr val="tx1"/>
          </a:fontRef>
        </p:style>
      </p:cxnSp>
      <p:cxnSp>
        <p:nvCxnSpPr>
          <p:cNvPr id="16" name="直接连接符 15"/>
          <p:cNvCxnSpPr/>
          <p:nvPr/>
        </p:nvCxnSpPr>
        <p:spPr>
          <a:xfrm>
            <a:off x="4685030" y="5419725"/>
            <a:ext cx="4904740" cy="0"/>
          </a:xfrm>
          <a:prstGeom prst="line">
            <a:avLst/>
          </a:prstGeom>
          <a:ln>
            <a:solidFill>
              <a:schemeClr val="bg1">
                <a:lumMod val="75000"/>
              </a:schemeClr>
            </a:solidFill>
          </a:ln>
        </p:spPr>
        <p:style>
          <a:lnRef idx="1">
            <a:schemeClr val="dk1"/>
          </a:lnRef>
          <a:fillRef idx="0">
            <a:schemeClr val="dk1"/>
          </a:fillRef>
          <a:effectRef idx="0">
            <a:schemeClr val="dk1"/>
          </a:effectRef>
          <a:fontRef idx="minor">
            <a:schemeClr val="tx1"/>
          </a:fontRef>
        </p:style>
      </p:cxnSp>
      <p:cxnSp>
        <p:nvCxnSpPr>
          <p:cNvPr id="17" name="直接连接符 16"/>
          <p:cNvCxnSpPr/>
          <p:nvPr/>
        </p:nvCxnSpPr>
        <p:spPr>
          <a:xfrm>
            <a:off x="4685030" y="5699125"/>
            <a:ext cx="4904740" cy="0"/>
          </a:xfrm>
          <a:prstGeom prst="line">
            <a:avLst/>
          </a:prstGeom>
          <a:ln>
            <a:solidFill>
              <a:schemeClr val="bg1">
                <a:lumMod val="75000"/>
              </a:schemeClr>
            </a:solidFill>
          </a:ln>
        </p:spPr>
        <p:style>
          <a:lnRef idx="1">
            <a:schemeClr val="dk1"/>
          </a:lnRef>
          <a:fillRef idx="0">
            <a:schemeClr val="dk1"/>
          </a:fillRef>
          <a:effectRef idx="0">
            <a:schemeClr val="dk1"/>
          </a:effectRef>
          <a:fontRef idx="minor">
            <a:schemeClr val="tx1"/>
          </a:fontRef>
        </p:style>
      </p:cxnSp>
      <p:cxnSp>
        <p:nvCxnSpPr>
          <p:cNvPr id="18" name="直接连接符 17"/>
          <p:cNvCxnSpPr/>
          <p:nvPr/>
        </p:nvCxnSpPr>
        <p:spPr>
          <a:xfrm>
            <a:off x="4685030" y="5978525"/>
            <a:ext cx="4904740" cy="0"/>
          </a:xfrm>
          <a:prstGeom prst="line">
            <a:avLst/>
          </a:prstGeom>
          <a:ln>
            <a:solidFill>
              <a:schemeClr val="bg1">
                <a:lumMod val="75000"/>
              </a:schemeClr>
            </a:solidFill>
          </a:ln>
        </p:spPr>
        <p:style>
          <a:lnRef idx="1">
            <a:schemeClr val="dk1"/>
          </a:lnRef>
          <a:fillRef idx="0">
            <a:schemeClr val="dk1"/>
          </a:fillRef>
          <a:effectRef idx="0">
            <a:schemeClr val="dk1"/>
          </a:effectRef>
          <a:fontRef idx="minor">
            <a:schemeClr val="tx1"/>
          </a:fontRef>
        </p:style>
      </p:cxnSp>
      <p:cxnSp>
        <p:nvCxnSpPr>
          <p:cNvPr id="19" name="直接连接符 18"/>
          <p:cNvCxnSpPr/>
          <p:nvPr/>
        </p:nvCxnSpPr>
        <p:spPr>
          <a:xfrm>
            <a:off x="6463030" y="4918075"/>
            <a:ext cx="0" cy="127000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 name="直接连接符 3"/>
          <p:cNvCxnSpPr/>
          <p:nvPr/>
        </p:nvCxnSpPr>
        <p:spPr>
          <a:xfrm>
            <a:off x="109855" y="4712335"/>
            <a:ext cx="12096115"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blipFill rotWithShape="1">
          <a:blip r:embed="rId1"/>
          <a:stretch>
            <a:fillRect/>
          </a:stretch>
        </a:blipFill>
        <a:effectLst/>
      </p:bgPr>
    </p:bg>
    <p:spTree>
      <p:nvGrpSpPr>
        <p:cNvPr id="1" name=""/>
        <p:cNvGrpSpPr/>
        <p:nvPr/>
      </p:nvGrpSpPr>
      <p:grpSpPr/>
      <p:sp>
        <p:nvSpPr>
          <p:cNvPr id="38914" name="矩形 6"/>
          <p:cNvSpPr/>
          <p:nvPr/>
        </p:nvSpPr>
        <p:spPr>
          <a:xfrm>
            <a:off x="3619500" y="-4762"/>
            <a:ext cx="4953000" cy="717550"/>
          </a:xfrm>
          <a:prstGeom prst="rect">
            <a:avLst/>
          </a:prstGeom>
          <a:solidFill>
            <a:srgbClr val="1CAEBC"/>
          </a:solidFill>
          <a:ln w="12700">
            <a:noFill/>
          </a:ln>
        </p:spPr>
        <p:txBody>
          <a:bodyPr anchor="ctr"/>
          <a:p>
            <a:pPr algn="ctr">
              <a:lnSpc>
                <a:spcPct val="100000"/>
              </a:lnSpc>
            </a:pPr>
            <a:endParaRPr>
              <a:solidFill>
                <a:srgbClr val="FFFFFF"/>
              </a:solidFill>
              <a:latin typeface="宋体" panose="02010600030101010101" pitchFamily="2" charset="-122"/>
              <a:ea typeface="宋体" panose="02010600030101010101" pitchFamily="2" charset="-122"/>
              <a:sym typeface="宋体" panose="02010600030101010101" pitchFamily="2" charset="-122"/>
            </a:endParaRPr>
          </a:p>
        </p:txBody>
      </p:sp>
      <p:sp>
        <p:nvSpPr>
          <p:cNvPr id="38915" name="文本框 17"/>
          <p:cNvSpPr/>
          <p:nvPr/>
        </p:nvSpPr>
        <p:spPr>
          <a:xfrm>
            <a:off x="4445000" y="122238"/>
            <a:ext cx="3249613" cy="460375"/>
          </a:xfrm>
          <a:prstGeom prst="rect">
            <a:avLst/>
          </a:prstGeom>
          <a:noFill/>
          <a:ln w="9525">
            <a:noFill/>
          </a:ln>
        </p:spPr>
        <p:txBody>
          <a:bodyPr vert="horz" wrap="square" anchor="t">
            <a:spAutoFit/>
          </a:bodyPr>
          <a:p>
            <a:pPr algn="ctr">
              <a:lnSpc>
                <a:spcPct val="100000"/>
              </a:lnSpc>
            </a:pPr>
            <a:r>
              <a:rPr lang="zh-CN" altLang="en-US" sz="2400" dirty="0">
                <a:solidFill>
                  <a:schemeClr val="bg1"/>
                </a:solidFill>
                <a:latin typeface="Calibri" panose="020F0502020204030204" charset="0"/>
                <a:ea typeface="微软雅黑" panose="020B0503020204020204" charset="-122"/>
                <a:sym typeface="Calibri" panose="020F0502020204030204" charset="0"/>
              </a:rPr>
              <a:t>合作伙伴</a:t>
            </a:r>
            <a:endParaRPr lang="zh-CN" altLang="en-US" dirty="0">
              <a:ea typeface="宋体" panose="02010600030101010101" pitchFamily="2" charset="-122"/>
            </a:endParaRPr>
          </a:p>
        </p:txBody>
      </p:sp>
      <p:sp>
        <p:nvSpPr>
          <p:cNvPr id="38916" name="文本框 38921"/>
          <p:cNvSpPr/>
          <p:nvPr/>
        </p:nvSpPr>
        <p:spPr>
          <a:xfrm>
            <a:off x="5240020" y="3294380"/>
            <a:ext cx="1198880" cy="398780"/>
          </a:xfrm>
          <a:prstGeom prst="rect">
            <a:avLst/>
          </a:prstGeom>
          <a:noFill/>
          <a:ln w="9525">
            <a:noFill/>
          </a:ln>
        </p:spPr>
        <p:txBody>
          <a:bodyPr wrap="none">
            <a:spAutoFit/>
          </a:bodyPr>
          <a:p>
            <a:pPr>
              <a:lnSpc>
                <a:spcPct val="100000"/>
              </a:lnSpc>
            </a:pPr>
            <a:r>
              <a:rPr lang="zh-CN" altLang="en-US" sz="2000" dirty="0">
                <a:solidFill>
                  <a:srgbClr val="1CAEBC"/>
                </a:solidFill>
                <a:latin typeface="思源黑体 CN" panose="020B0400000000000000" charset="-122"/>
                <a:ea typeface="思源黑体 CN" panose="020B0400000000000000" charset="-122"/>
                <a:sym typeface="思源黑体 CN" panose="020B0400000000000000" charset="-122"/>
              </a:rPr>
              <a:t>合作机构</a:t>
            </a:r>
            <a:endParaRPr lang="zh-CN" altLang="en-US" dirty="0">
              <a:ea typeface="宋体" panose="02010600030101010101" pitchFamily="2" charset="-122"/>
            </a:endParaRPr>
          </a:p>
        </p:txBody>
      </p:sp>
      <p:pic>
        <p:nvPicPr>
          <p:cNvPr id="38917" name="图片 38922"/>
          <p:cNvPicPr>
            <a:picLocks noChangeAspect="1"/>
          </p:cNvPicPr>
          <p:nvPr/>
        </p:nvPicPr>
        <p:blipFill>
          <a:blip r:embed="rId2"/>
          <a:stretch>
            <a:fillRect/>
          </a:stretch>
        </p:blipFill>
        <p:spPr>
          <a:xfrm>
            <a:off x="472440" y="3920173"/>
            <a:ext cx="11423650" cy="423862"/>
          </a:xfrm>
          <a:prstGeom prst="rect">
            <a:avLst/>
          </a:prstGeom>
          <a:noFill/>
          <a:ln w="9525" cap="flat" cmpd="sng">
            <a:solidFill>
              <a:srgbClr val="D8D8D8"/>
            </a:solidFill>
            <a:prstDash val="solid"/>
            <a:miter/>
            <a:headEnd type="none" w="med" len="med"/>
            <a:tailEnd type="none" w="med" len="med"/>
          </a:ln>
        </p:spPr>
      </p:pic>
      <p:pic>
        <p:nvPicPr>
          <p:cNvPr id="38918" name="图片 38923"/>
          <p:cNvPicPr>
            <a:picLocks noChangeAspect="1"/>
          </p:cNvPicPr>
          <p:nvPr/>
        </p:nvPicPr>
        <p:blipFill>
          <a:blip r:embed="rId3"/>
          <a:stretch>
            <a:fillRect/>
          </a:stretch>
        </p:blipFill>
        <p:spPr>
          <a:xfrm>
            <a:off x="475298" y="1582738"/>
            <a:ext cx="11420475" cy="1360487"/>
          </a:xfrm>
          <a:prstGeom prst="rect">
            <a:avLst/>
          </a:prstGeom>
          <a:noFill/>
          <a:ln w="9525" cap="flat" cmpd="sng">
            <a:solidFill>
              <a:srgbClr val="858989"/>
            </a:solidFill>
            <a:prstDash val="solid"/>
            <a:miter/>
            <a:headEnd type="none" w="med" len="med"/>
            <a:tailEnd type="none" w="med" len="med"/>
          </a:ln>
        </p:spPr>
      </p:pic>
      <p:sp>
        <p:nvSpPr>
          <p:cNvPr id="38919" name="文本框 38924"/>
          <p:cNvSpPr/>
          <p:nvPr/>
        </p:nvSpPr>
        <p:spPr>
          <a:xfrm>
            <a:off x="5306695" y="910590"/>
            <a:ext cx="1200150" cy="398463"/>
          </a:xfrm>
          <a:prstGeom prst="rect">
            <a:avLst/>
          </a:prstGeom>
          <a:noFill/>
          <a:ln w="9525">
            <a:noFill/>
          </a:ln>
        </p:spPr>
        <p:txBody>
          <a:bodyPr vert="horz" wrap="none" anchor="t">
            <a:spAutoFit/>
          </a:bodyPr>
          <a:p>
            <a:pPr>
              <a:lnSpc>
                <a:spcPct val="100000"/>
              </a:lnSpc>
            </a:pPr>
            <a:r>
              <a:rPr lang="zh-CN" altLang="en-US" sz="2000" dirty="0">
                <a:solidFill>
                  <a:srgbClr val="1CAEBC"/>
                </a:solidFill>
                <a:latin typeface="思源黑体 CN" panose="020B0400000000000000" charset="-122"/>
                <a:ea typeface="思源黑体 CN" panose="020B0400000000000000" charset="-122"/>
                <a:sym typeface="思源黑体 CN" panose="020B0400000000000000" charset="-122"/>
              </a:rPr>
              <a:t>合作企业</a:t>
            </a:r>
            <a:endParaRPr lang="zh-CN" altLang="en-US" dirty="0">
              <a:ea typeface="宋体" panose="02010600030101010101" pitchFamily="2" charset="-122"/>
            </a:endParaRPr>
          </a:p>
        </p:txBody>
      </p:sp>
      <p:sp>
        <p:nvSpPr>
          <p:cNvPr id="38920" name="文本框 38925"/>
          <p:cNvSpPr/>
          <p:nvPr/>
        </p:nvSpPr>
        <p:spPr>
          <a:xfrm>
            <a:off x="3336925" y="4684713"/>
            <a:ext cx="5518150" cy="398462"/>
          </a:xfrm>
          <a:prstGeom prst="rect">
            <a:avLst/>
          </a:prstGeom>
          <a:noFill/>
          <a:ln w="9525">
            <a:noFill/>
          </a:ln>
        </p:spPr>
        <p:txBody>
          <a:bodyPr vert="horz" wrap="none" anchor="t">
            <a:spAutoFit/>
          </a:bodyPr>
          <a:p>
            <a:pPr>
              <a:lnSpc>
                <a:spcPct val="100000"/>
              </a:lnSpc>
            </a:pPr>
            <a:r>
              <a:rPr lang="zh-CN" altLang="en-US" sz="2000" dirty="0">
                <a:solidFill>
                  <a:srgbClr val="1CAEBC"/>
                </a:solidFill>
                <a:latin typeface="思源黑体 CN" panose="020B0400000000000000" charset="-122"/>
                <a:ea typeface="思源黑体 CN" panose="020B0400000000000000" charset="-122"/>
                <a:sym typeface="思源黑体 CN" panose="020B0400000000000000" charset="-122"/>
              </a:rPr>
              <a:t>联合多家国家级数字证书中心、政府机构、协会</a:t>
            </a:r>
            <a:endParaRPr lang="zh-CN" altLang="en-US" dirty="0">
              <a:ea typeface="宋体" panose="02010600030101010101" pitchFamily="2" charset="-122"/>
            </a:endParaRPr>
          </a:p>
        </p:txBody>
      </p:sp>
      <p:pic>
        <p:nvPicPr>
          <p:cNvPr id="38921" name="图片 38926"/>
          <p:cNvPicPr>
            <a:picLocks noChangeAspect="1"/>
          </p:cNvPicPr>
          <p:nvPr/>
        </p:nvPicPr>
        <p:blipFill>
          <a:blip r:embed="rId4"/>
          <a:stretch>
            <a:fillRect/>
          </a:stretch>
        </p:blipFill>
        <p:spPr>
          <a:xfrm>
            <a:off x="2605088" y="5226050"/>
            <a:ext cx="6981825" cy="1038225"/>
          </a:xfrm>
          <a:prstGeom prst="rect">
            <a:avLst/>
          </a:prstGeom>
          <a:noFill/>
          <a:ln w="9525" cap="flat" cmpd="sng">
            <a:solidFill>
              <a:srgbClr val="858989"/>
            </a:solidFill>
            <a:prstDash val="solid"/>
            <a:miter/>
            <a:headEnd type="none" w="med" len="med"/>
            <a:tailEnd type="none" w="med" len="med"/>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blipFill rotWithShape="1">
          <a:blip r:embed="rId1"/>
          <a:stretch>
            <a:fillRect/>
          </a:stretch>
        </a:blipFill>
        <a:effectLst/>
      </p:bgPr>
    </p:bg>
    <p:spTree>
      <p:nvGrpSpPr>
        <p:cNvPr id="1" name=""/>
        <p:cNvGrpSpPr/>
        <p:nvPr/>
      </p:nvGrpSpPr>
      <p:grpSpPr/>
      <p:sp>
        <p:nvSpPr>
          <p:cNvPr id="39938" name="文本框 3"/>
          <p:cNvSpPr/>
          <p:nvPr/>
        </p:nvSpPr>
        <p:spPr>
          <a:xfrm>
            <a:off x="4889500" y="2794000"/>
            <a:ext cx="2795588" cy="830263"/>
          </a:xfrm>
          <a:prstGeom prst="rect">
            <a:avLst/>
          </a:prstGeom>
          <a:noFill/>
          <a:ln w="9525">
            <a:noFill/>
          </a:ln>
        </p:spPr>
        <p:txBody>
          <a:bodyPr wrap="square">
            <a:spAutoFit/>
          </a:bodyPr>
          <a:p>
            <a:pPr algn="ctr">
              <a:lnSpc>
                <a:spcPct val="100000"/>
              </a:lnSpc>
            </a:pPr>
            <a:r>
              <a:rPr lang="en-US" altLang="zh-CN" sz="4800">
                <a:solidFill>
                  <a:schemeClr val="bg1"/>
                </a:solidFill>
                <a:latin typeface="思源黑体 CN" panose="020B0400000000000000" charset="-122"/>
                <a:ea typeface="思源黑体 CN" panose="020B0400000000000000" charset="-122"/>
                <a:sym typeface="思源黑体 CN" panose="020B0400000000000000" charset="-122"/>
              </a:rPr>
              <a:t>THANKS</a:t>
            </a:r>
            <a:endParaRPr lang="en-US" altLang="zh-CN">
              <a:ea typeface="宋体" panose="02010600030101010101" pitchFamily="2" charset="-122"/>
            </a:endParaRPr>
          </a:p>
        </p:txBody>
      </p:sp>
    </p:spTree>
  </p:cSld>
  <p:clrMapOvr>
    <a:masterClrMapping/>
  </p:clrMapOvr>
</p:sld>
</file>

<file path=ppt/theme/theme1.xml><?xml version="1.0" encoding="utf-8"?>
<a:theme xmlns:a="http://schemas.openxmlformats.org/drawingml/2006/main" name="Office 主题">
  <a:themeElements>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6CBE6"/>
      </a:accent5>
      <a:accent6>
        <a:srgbClr val="D4702B"/>
      </a:accent6>
      <a:hlink>
        <a:srgbClr val="0563C1"/>
      </a:hlink>
      <a:folHlink>
        <a:srgbClr val="954F72"/>
      </a:folHlink>
    </a:clrScheme>
    <a:fontScheme name="">
      <a:majorFont>
        <a:latin typeface="Calibri"/>
        <a:ea typeface="宋体"/>
        <a:cs typeface=""/>
      </a:majorFont>
      <a:minorFont>
        <a:latin typeface="Calibri"/>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5530</Words>
  <Application>WPS 演示</Application>
  <PresentationFormat>自定义</PresentationFormat>
  <Paragraphs>753</Paragraphs>
  <Slides>35</Slides>
  <Notes>0</Notes>
  <HiddenSlides>0</HiddenSlides>
  <MMClips>0</MMClips>
  <ScaleCrop>false</ScaleCrop>
  <HeadingPairs>
    <vt:vector size="6" baseType="variant">
      <vt:variant>
        <vt:lpstr>已用的字体</vt:lpstr>
      </vt:variant>
      <vt:variant>
        <vt:i4>8</vt:i4>
      </vt:variant>
      <vt:variant>
        <vt:lpstr>主题</vt:lpstr>
      </vt:variant>
      <vt:variant>
        <vt:i4>1</vt:i4>
      </vt:variant>
      <vt:variant>
        <vt:lpstr>幻灯片标题</vt:lpstr>
      </vt:variant>
      <vt:variant>
        <vt:i4>35</vt:i4>
      </vt:variant>
    </vt:vector>
  </HeadingPairs>
  <TitlesOfParts>
    <vt:vector size="44" baseType="lpstr">
      <vt:lpstr>Arial</vt:lpstr>
      <vt:lpstr>宋体</vt:lpstr>
      <vt:lpstr>Wingdings</vt:lpstr>
      <vt:lpstr>Calibri</vt:lpstr>
      <vt:lpstr>思源黑体 CN</vt:lpstr>
      <vt:lpstr>微软雅黑</vt:lpstr>
      <vt:lpstr>Arial Unicode MS</vt:lpstr>
      <vt:lpstr>黑体</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Matee</dc:creator>
  <cp:lastModifiedBy>bjpc</cp:lastModifiedBy>
  <cp:revision>189</cp:revision>
  <dcterms:created xsi:type="dcterms:W3CDTF">2018-06-05T06:45:00Z</dcterms:created>
  <dcterms:modified xsi:type="dcterms:W3CDTF">2018-06-11T08:41:52Z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2052-10.1.0.7400</vt:lpwstr>
  </property>
</Properties>
</file>